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71" r:id="rId2"/>
    <p:sldId id="320" r:id="rId3"/>
    <p:sldId id="322" r:id="rId4"/>
    <p:sldId id="323" r:id="rId5"/>
    <p:sldId id="324" r:id="rId6"/>
    <p:sldId id="325" r:id="rId7"/>
    <p:sldId id="321" r:id="rId8"/>
    <p:sldId id="256" r:id="rId9"/>
  </p:sldIdLst>
  <p:sldSz cx="10058400" cy="77724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40072"/>
    <a:srgbClr val="0078C9"/>
    <a:srgbClr val="EF8200"/>
    <a:srgbClr val="FFCB00"/>
    <a:srgbClr val="73AE57"/>
    <a:srgbClr val="002776"/>
    <a:srgbClr val="003399"/>
    <a:srgbClr val="0033CC"/>
    <a:srgbClr val="CC0000"/>
    <a:srgbClr val="C928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22" autoAdjust="0"/>
    <p:restoredTop sz="86074" autoAdjust="0"/>
  </p:normalViewPr>
  <p:slideViewPr>
    <p:cSldViewPr>
      <p:cViewPr varScale="1">
        <p:scale>
          <a:sx n="53" d="100"/>
          <a:sy n="53" d="100"/>
        </p:scale>
        <p:origin x="1520" y="44"/>
      </p:cViewPr>
      <p:guideLst>
        <p:guide orient="horz" pos="2448"/>
        <p:guide pos="3168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8.xml"/><Relationship Id="rId3" Type="http://schemas.openxmlformats.org/officeDocument/2006/relationships/slide" Target="slides/slide3.xml"/><Relationship Id="rId7" Type="http://schemas.openxmlformats.org/officeDocument/2006/relationships/slide" Target="slides/slide7.xml"/><Relationship Id="rId2" Type="http://schemas.openxmlformats.org/officeDocument/2006/relationships/slide" Target="slides/slide2.xml"/><Relationship Id="rId1" Type="http://schemas.openxmlformats.org/officeDocument/2006/relationships/slide" Target="slides/slide1.xml"/><Relationship Id="rId6" Type="http://schemas.openxmlformats.org/officeDocument/2006/relationships/slide" Target="slides/slide6.xml"/><Relationship Id="rId5" Type="http://schemas.openxmlformats.org/officeDocument/2006/relationships/slide" Target="slides/slide5.xml"/><Relationship Id="rId4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211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211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211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 smtClean="0"/>
            </a:lvl1pPr>
          </a:lstStyle>
          <a:p>
            <a:pPr>
              <a:defRPr/>
            </a:pPr>
            <a:fld id="{87FB70E0-6ED5-464F-A236-7B6743B715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29333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328738" y="720725"/>
            <a:ext cx="4659312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 smtClean="0">
                <a:latin typeface="Arial" pitchFamily="34" charset="0"/>
              </a:defRPr>
            </a:lvl1pPr>
          </a:lstStyle>
          <a:p>
            <a:pPr>
              <a:defRPr/>
            </a:pPr>
            <a:fld id="{B1870636-863F-4D52-83A4-F287F680FE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49944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fld id="{39ADC365-972D-4ADE-A4AD-1008A524D968}" type="slidenum">
              <a:rPr lang="en-US" altLang="en-US">
                <a:latin typeface="Arial" charset="0"/>
              </a:rPr>
              <a:pPr/>
              <a:t>1</a:t>
            </a:fld>
            <a:endParaRPr lang="en-US" altLang="en-US">
              <a:latin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fld id="{7CB93EC2-DB4B-44EF-A884-F50A24169B21}" type="slidenum">
              <a:rPr lang="en-US" altLang="en-US">
                <a:latin typeface="Arial" charset="0"/>
              </a:rPr>
              <a:pPr/>
              <a:t>2</a:t>
            </a:fld>
            <a:endParaRPr lang="en-US" altLang="en-US">
              <a:latin typeface="Arial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fld id="{7CB93EC2-DB4B-44EF-A884-F50A24169B21}" type="slidenum">
              <a:rPr lang="en-US" altLang="en-US">
                <a:latin typeface="Arial" charset="0"/>
              </a:rPr>
              <a:pPr/>
              <a:t>3</a:t>
            </a:fld>
            <a:endParaRPr lang="en-US" altLang="en-US">
              <a:latin typeface="Arial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fld id="{7CB93EC2-DB4B-44EF-A884-F50A24169B21}" type="slidenum">
              <a:rPr lang="en-US" altLang="en-US">
                <a:latin typeface="Arial" charset="0"/>
              </a:rPr>
              <a:pPr/>
              <a:t>4</a:t>
            </a:fld>
            <a:endParaRPr lang="en-US" altLang="en-US">
              <a:latin typeface="Arial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fld id="{7CB93EC2-DB4B-44EF-A884-F50A24169B21}" type="slidenum">
              <a:rPr lang="en-US" altLang="en-US">
                <a:latin typeface="Arial" charset="0"/>
              </a:rPr>
              <a:pPr/>
              <a:t>5</a:t>
            </a:fld>
            <a:endParaRPr lang="en-US" altLang="en-US">
              <a:latin typeface="Arial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fld id="{7CB93EC2-DB4B-44EF-A884-F50A24169B21}" type="slidenum">
              <a:rPr lang="en-US" altLang="en-US">
                <a:latin typeface="Arial" charset="0"/>
              </a:rPr>
              <a:pPr/>
              <a:t>6</a:t>
            </a:fld>
            <a:endParaRPr lang="en-US" altLang="en-US">
              <a:latin typeface="Arial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fld id="{7CB93EC2-DB4B-44EF-A884-F50A24169B21}" type="slidenum">
              <a:rPr lang="en-US" altLang="en-US">
                <a:latin typeface="Arial" charset="0"/>
              </a:rPr>
              <a:pPr/>
              <a:t>7</a:t>
            </a:fld>
            <a:endParaRPr lang="en-US" altLang="en-US">
              <a:latin typeface="Arial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fld id="{7CB93EC2-DB4B-44EF-A884-F50A24169B21}" type="slidenum">
              <a:rPr lang="en-US" altLang="en-US">
                <a:latin typeface="Arial" charset="0"/>
              </a:rPr>
              <a:pPr/>
              <a:t>8</a:t>
            </a:fld>
            <a:endParaRPr lang="en-US" altLang="en-US">
              <a:latin typeface="Arial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 userDrawn="1"/>
        </p:nvSpPr>
        <p:spPr bwMode="auto">
          <a:xfrm>
            <a:off x="562030" y="571500"/>
            <a:ext cx="8875986" cy="6896100"/>
          </a:xfrm>
          <a:prstGeom prst="round2SameRect">
            <a:avLst>
              <a:gd name="adj1" fmla="val 6199"/>
              <a:gd name="adj2" fmla="val 0"/>
            </a:avLst>
          </a:prstGeom>
          <a:noFill/>
          <a:ln w="76200" cmpd="sng" algn="ctr">
            <a:solidFill>
              <a:srgbClr val="EF82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endParaRPr lang="en-US" altLang="en-US"/>
          </a:p>
        </p:txBody>
      </p:sp>
      <p:pic>
        <p:nvPicPr>
          <p:cNvPr id="6" name="Content Placeholder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592809" y="838200"/>
            <a:ext cx="4775200" cy="1462088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 bwMode="auto">
          <a:xfrm>
            <a:off x="0" y="7086600"/>
            <a:ext cx="10058400" cy="6858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grpSp>
        <p:nvGrpSpPr>
          <p:cNvPr id="8" name="Group 7"/>
          <p:cNvGrpSpPr/>
          <p:nvPr userDrawn="1"/>
        </p:nvGrpSpPr>
        <p:grpSpPr>
          <a:xfrm>
            <a:off x="829732" y="6705600"/>
            <a:ext cx="8398936" cy="365760"/>
            <a:chOff x="304800" y="6187440"/>
            <a:chExt cx="8398936" cy="365760"/>
          </a:xfrm>
        </p:grpSpPr>
        <p:sp>
          <p:nvSpPr>
            <p:cNvPr id="9" name="Rounded Rectangle 8"/>
            <p:cNvSpPr/>
            <p:nvPr/>
          </p:nvSpPr>
          <p:spPr>
            <a:xfrm>
              <a:off x="922737" y="6187440"/>
              <a:ext cx="365760" cy="365760"/>
            </a:xfrm>
            <a:prstGeom prst="roundRect">
              <a:avLst/>
            </a:prstGeom>
            <a:solidFill>
              <a:srgbClr val="EF8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1540674" y="6187440"/>
              <a:ext cx="365760" cy="365760"/>
            </a:xfrm>
            <a:prstGeom prst="roundRect">
              <a:avLst/>
            </a:prstGeom>
            <a:solidFill>
              <a:srgbClr val="D400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2158611" y="6187440"/>
              <a:ext cx="365760" cy="365760"/>
            </a:xfrm>
            <a:prstGeom prst="roundRect">
              <a:avLst/>
            </a:prstGeom>
            <a:solidFill>
              <a:srgbClr val="EF8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2776548" y="6187440"/>
              <a:ext cx="365760" cy="365760"/>
            </a:xfrm>
            <a:prstGeom prst="roundRect">
              <a:avLst/>
            </a:prstGeom>
            <a:solidFill>
              <a:srgbClr val="D400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3394485" y="6187440"/>
              <a:ext cx="365760" cy="365760"/>
            </a:xfrm>
            <a:prstGeom prst="roundRect">
              <a:avLst/>
            </a:prstGeom>
            <a:solidFill>
              <a:srgbClr val="EF8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4012422" y="6187440"/>
              <a:ext cx="365760" cy="365760"/>
            </a:xfrm>
            <a:prstGeom prst="roundRect">
              <a:avLst/>
            </a:prstGeom>
            <a:solidFill>
              <a:srgbClr val="D400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4630359" y="6187440"/>
              <a:ext cx="365760" cy="365760"/>
            </a:xfrm>
            <a:prstGeom prst="roundRect">
              <a:avLst/>
            </a:prstGeom>
            <a:solidFill>
              <a:srgbClr val="EF8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5248296" y="6187440"/>
              <a:ext cx="365760" cy="365760"/>
            </a:xfrm>
            <a:prstGeom prst="roundRect">
              <a:avLst/>
            </a:prstGeom>
            <a:solidFill>
              <a:srgbClr val="D400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5866233" y="6187440"/>
              <a:ext cx="365760" cy="365760"/>
            </a:xfrm>
            <a:prstGeom prst="roundRect">
              <a:avLst/>
            </a:prstGeom>
            <a:solidFill>
              <a:srgbClr val="EF8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6484170" y="6187440"/>
              <a:ext cx="365760" cy="365760"/>
            </a:xfrm>
            <a:prstGeom prst="roundRect">
              <a:avLst/>
            </a:prstGeom>
            <a:solidFill>
              <a:srgbClr val="D400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7102107" y="6187440"/>
              <a:ext cx="365760" cy="365760"/>
            </a:xfrm>
            <a:prstGeom prst="roundRect">
              <a:avLst/>
            </a:prstGeom>
            <a:solidFill>
              <a:srgbClr val="EF8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7720044" y="6187440"/>
              <a:ext cx="365760" cy="365760"/>
            </a:xfrm>
            <a:prstGeom prst="roundRect">
              <a:avLst/>
            </a:prstGeom>
            <a:solidFill>
              <a:srgbClr val="D400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8337976" y="6187440"/>
              <a:ext cx="365760" cy="365760"/>
            </a:xfrm>
            <a:prstGeom prst="roundRect">
              <a:avLst/>
            </a:prstGeom>
            <a:solidFill>
              <a:srgbClr val="EF8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304800" y="6187440"/>
              <a:ext cx="365760" cy="365760"/>
            </a:xfrm>
            <a:prstGeom prst="roundRect">
              <a:avLst/>
            </a:prstGeom>
            <a:solidFill>
              <a:srgbClr val="D400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TextBox 22"/>
          <p:cNvSpPr txBox="1"/>
          <p:nvPr userDrawn="1"/>
        </p:nvSpPr>
        <p:spPr>
          <a:xfrm>
            <a:off x="562030" y="3899236"/>
            <a:ext cx="887598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solidFill>
                  <a:srgbClr val="D40072"/>
                </a:solidFill>
                <a:latin typeface="Forza Book" pitchFamily="50" charset="0"/>
              </a:rPr>
              <a:t>My Fire Escape Plan</a:t>
            </a:r>
          </a:p>
        </p:txBody>
      </p:sp>
    </p:spTree>
    <p:extLst>
      <p:ext uri="{BB962C8B-B14F-4D97-AF65-F5344CB8AC3E}">
        <p14:creationId xmlns:p14="http://schemas.microsoft.com/office/powerpoint/2010/main" val="3838685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 p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>
            <a:spLocks noGrp="1"/>
          </p:cNvSpPr>
          <p:nvPr>
            <p:ph hasCustomPrompt="1"/>
          </p:nvPr>
        </p:nvSpPr>
        <p:spPr>
          <a:xfrm>
            <a:off x="2453252" y="770020"/>
            <a:ext cx="5189996" cy="380198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 baseline="0"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Click on the icon of a picture. Then add a picture of a room in your house.</a:t>
            </a:r>
          </a:p>
        </p:txBody>
      </p:sp>
      <p:sp>
        <p:nvSpPr>
          <p:cNvPr id="6" name="Text Box 13"/>
          <p:cNvSpPr txBox="1">
            <a:spLocks noChangeArrowheads="1"/>
          </p:cNvSpPr>
          <p:nvPr userDrawn="1"/>
        </p:nvSpPr>
        <p:spPr bwMode="auto">
          <a:xfrm>
            <a:off x="457200" y="4800600"/>
            <a:ext cx="9182100" cy="302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1882" tIns="50941" rIns="101882" bIns="50941">
            <a:spAutoFit/>
          </a:bodyPr>
          <a:lstStyle>
            <a:lvl1pPr defTabSz="1019175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509588" indent="-317500" defTabSz="1019175">
              <a:spcBef>
                <a:spcPct val="20000"/>
              </a:spcBef>
              <a:buChar char="–"/>
              <a:defRPr sz="3100">
                <a:solidFill>
                  <a:schemeClr val="tx1"/>
                </a:solidFill>
                <a:latin typeface="Arial" charset="0"/>
              </a:defRPr>
            </a:lvl2pPr>
            <a:lvl3pPr marL="1019175" indent="-254000" defTabSz="1019175">
              <a:spcBef>
                <a:spcPct val="20000"/>
              </a:spcBef>
              <a:buChar char="•"/>
              <a:defRPr sz="2700">
                <a:solidFill>
                  <a:schemeClr val="tx1"/>
                </a:solidFill>
                <a:latin typeface="Arial" charset="0"/>
              </a:defRPr>
            </a:lvl3pPr>
            <a:lvl4pPr marL="1528763" indent="-254000" defTabSz="1019175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Arial" charset="0"/>
              </a:defRPr>
            </a:lvl4pPr>
            <a:lvl5pPr marL="2038350" indent="-254000" defTabSz="1019175">
              <a:spcBef>
                <a:spcPct val="20000"/>
              </a:spcBef>
              <a:buChar char="»"/>
              <a:defRPr sz="2200">
                <a:solidFill>
                  <a:schemeClr val="tx1"/>
                </a:solidFill>
                <a:latin typeface="Arial" charset="0"/>
              </a:defRPr>
            </a:lvl5pPr>
            <a:lvl6pPr marL="24955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6pPr>
            <a:lvl7pPr marL="29527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7pPr>
            <a:lvl8pPr marL="34099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8pPr>
            <a:lvl9pPr marL="38671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20000"/>
              </a:spcAft>
              <a:buFontTx/>
              <a:buNone/>
            </a:pPr>
            <a:r>
              <a:rPr lang="en-US" altLang="en-US" sz="1300" dirty="0">
                <a:solidFill>
                  <a:schemeClr val="tx2"/>
                </a:solidFill>
                <a:latin typeface="Calibri" panose="020F0502020204030204" pitchFamily="34" charset="0"/>
              </a:rPr>
              <a:t>Add information about the room in the picture</a:t>
            </a:r>
            <a:r>
              <a:rPr lang="en-US" altLang="en-US" sz="1300" baseline="0" dirty="0">
                <a:solidFill>
                  <a:schemeClr val="tx2"/>
                </a:solidFill>
                <a:latin typeface="Calibri" panose="020F0502020204030204" pitchFamily="34" charset="0"/>
              </a:rPr>
              <a:t> in the text box below</a:t>
            </a:r>
            <a:r>
              <a:rPr lang="en-US" altLang="en-US" sz="1300" dirty="0">
                <a:solidFill>
                  <a:schemeClr val="tx2"/>
                </a:solidFill>
                <a:latin typeface="Calibri" panose="020F0502020204030204" pitchFamily="34" charset="0"/>
              </a:rPr>
              <a:t>. (Include important information,</a:t>
            </a:r>
            <a:r>
              <a:rPr lang="en-US" altLang="en-US" sz="1300" baseline="0" dirty="0">
                <a:solidFill>
                  <a:schemeClr val="tx2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1300" dirty="0">
                <a:solidFill>
                  <a:schemeClr val="tx2"/>
                </a:solidFill>
                <a:latin typeface="Calibri" panose="020F0502020204030204" pitchFamily="34" charset="0"/>
              </a:rPr>
              <a:t>such as exits.)</a:t>
            </a:r>
          </a:p>
        </p:txBody>
      </p:sp>
      <p:sp>
        <p:nvSpPr>
          <p:cNvPr id="7" name="Rounded Rectangle 6"/>
          <p:cNvSpPr/>
          <p:nvPr userDrawn="1"/>
        </p:nvSpPr>
        <p:spPr bwMode="auto">
          <a:xfrm>
            <a:off x="630621" y="5181600"/>
            <a:ext cx="8779077" cy="1983069"/>
          </a:xfrm>
          <a:prstGeom prst="roundRect">
            <a:avLst>
              <a:gd name="adj" fmla="val 8717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8" name="Rectangle 2"/>
          <p:cNvSpPr>
            <a:spLocks noChangeArrowheads="1"/>
          </p:cNvSpPr>
          <p:nvPr userDrawn="1"/>
        </p:nvSpPr>
        <p:spPr bwMode="auto">
          <a:xfrm>
            <a:off x="476250" y="381000"/>
            <a:ext cx="9144000" cy="7010400"/>
          </a:xfrm>
          <a:prstGeom prst="roundRect">
            <a:avLst>
              <a:gd name="adj" fmla="val 3330"/>
            </a:avLst>
          </a:prstGeom>
          <a:noFill/>
          <a:ln w="76200" cmpd="sng" algn="ctr">
            <a:solidFill>
              <a:srgbClr val="EF8200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1"/>
          </p:nvPr>
        </p:nvSpPr>
        <p:spPr>
          <a:xfrm>
            <a:off x="725213" y="5257800"/>
            <a:ext cx="8592207" cy="180515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About this room:</a:t>
            </a:r>
          </a:p>
        </p:txBody>
      </p:sp>
    </p:spTree>
    <p:extLst>
      <p:ext uri="{BB962C8B-B14F-4D97-AF65-F5344CB8AC3E}">
        <p14:creationId xmlns:p14="http://schemas.microsoft.com/office/powerpoint/2010/main" val="2756630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Bookm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 userDrawn="1"/>
        </p:nvSpPr>
        <p:spPr bwMode="auto">
          <a:xfrm>
            <a:off x="562030" y="533400"/>
            <a:ext cx="8875986" cy="6477001"/>
          </a:xfrm>
          <a:prstGeom prst="roundRect">
            <a:avLst>
              <a:gd name="adj" fmla="val 3330"/>
            </a:avLst>
          </a:prstGeom>
          <a:noFill/>
          <a:ln w="76200" cmpd="sng" algn="ctr">
            <a:solidFill>
              <a:srgbClr val="EF82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endParaRPr lang="en-US" alt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829732" y="5196840"/>
            <a:ext cx="8398936" cy="365760"/>
            <a:chOff x="304800" y="6187440"/>
            <a:chExt cx="8398936" cy="365760"/>
          </a:xfrm>
        </p:grpSpPr>
        <p:sp>
          <p:nvSpPr>
            <p:cNvPr id="7" name="Rounded Rectangle 6"/>
            <p:cNvSpPr/>
            <p:nvPr/>
          </p:nvSpPr>
          <p:spPr>
            <a:xfrm>
              <a:off x="922737" y="6187440"/>
              <a:ext cx="365760" cy="365760"/>
            </a:xfrm>
            <a:prstGeom prst="roundRect">
              <a:avLst/>
            </a:prstGeom>
            <a:solidFill>
              <a:srgbClr val="EF8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1540674" y="6187440"/>
              <a:ext cx="365760" cy="365760"/>
            </a:xfrm>
            <a:prstGeom prst="roundRect">
              <a:avLst/>
            </a:prstGeom>
            <a:solidFill>
              <a:srgbClr val="D400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2158611" y="6187440"/>
              <a:ext cx="365760" cy="365760"/>
            </a:xfrm>
            <a:prstGeom prst="roundRect">
              <a:avLst/>
            </a:prstGeom>
            <a:solidFill>
              <a:srgbClr val="EF8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2776548" y="6187440"/>
              <a:ext cx="365760" cy="365760"/>
            </a:xfrm>
            <a:prstGeom prst="roundRect">
              <a:avLst/>
            </a:prstGeom>
            <a:solidFill>
              <a:srgbClr val="D400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3394485" y="6187440"/>
              <a:ext cx="365760" cy="365760"/>
            </a:xfrm>
            <a:prstGeom prst="roundRect">
              <a:avLst/>
            </a:prstGeom>
            <a:solidFill>
              <a:srgbClr val="EF8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4012422" y="6187440"/>
              <a:ext cx="365760" cy="365760"/>
            </a:xfrm>
            <a:prstGeom prst="roundRect">
              <a:avLst/>
            </a:prstGeom>
            <a:solidFill>
              <a:srgbClr val="D400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4630359" y="6187440"/>
              <a:ext cx="365760" cy="365760"/>
            </a:xfrm>
            <a:prstGeom prst="roundRect">
              <a:avLst/>
            </a:prstGeom>
            <a:solidFill>
              <a:srgbClr val="EF8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5248296" y="6187440"/>
              <a:ext cx="365760" cy="365760"/>
            </a:xfrm>
            <a:prstGeom prst="roundRect">
              <a:avLst/>
            </a:prstGeom>
            <a:solidFill>
              <a:srgbClr val="D400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5866233" y="6187440"/>
              <a:ext cx="365760" cy="365760"/>
            </a:xfrm>
            <a:prstGeom prst="roundRect">
              <a:avLst/>
            </a:prstGeom>
            <a:solidFill>
              <a:srgbClr val="EF8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6484170" y="6187440"/>
              <a:ext cx="365760" cy="365760"/>
            </a:xfrm>
            <a:prstGeom prst="roundRect">
              <a:avLst/>
            </a:prstGeom>
            <a:solidFill>
              <a:srgbClr val="D400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7102107" y="6187440"/>
              <a:ext cx="365760" cy="365760"/>
            </a:xfrm>
            <a:prstGeom prst="roundRect">
              <a:avLst/>
            </a:prstGeom>
            <a:solidFill>
              <a:srgbClr val="EF8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7720044" y="6187440"/>
              <a:ext cx="365760" cy="365760"/>
            </a:xfrm>
            <a:prstGeom prst="roundRect">
              <a:avLst/>
            </a:prstGeom>
            <a:solidFill>
              <a:srgbClr val="D400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8337976" y="6187440"/>
              <a:ext cx="365760" cy="365760"/>
            </a:xfrm>
            <a:prstGeom prst="roundRect">
              <a:avLst/>
            </a:prstGeom>
            <a:solidFill>
              <a:srgbClr val="EF8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304800" y="6187440"/>
              <a:ext cx="365760" cy="365760"/>
            </a:xfrm>
            <a:prstGeom prst="roundRect">
              <a:avLst/>
            </a:prstGeom>
            <a:solidFill>
              <a:srgbClr val="D400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/>
          <p:cNvGrpSpPr/>
          <p:nvPr userDrawn="1"/>
        </p:nvGrpSpPr>
        <p:grpSpPr>
          <a:xfrm>
            <a:off x="976617" y="5791201"/>
            <a:ext cx="8319783" cy="914301"/>
            <a:chOff x="2762901" y="3229783"/>
            <a:chExt cx="9929793" cy="1091233"/>
          </a:xfrm>
        </p:grpSpPr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62901" y="3229783"/>
              <a:ext cx="3137926" cy="1091233"/>
            </a:xfrm>
            <a:prstGeom prst="rect">
              <a:avLst/>
            </a:prstGeom>
          </p:spPr>
        </p:pic>
        <p:sp>
          <p:nvSpPr>
            <p:cNvPr id="23" name="Rectangle 22"/>
            <p:cNvSpPr/>
            <p:nvPr/>
          </p:nvSpPr>
          <p:spPr>
            <a:xfrm>
              <a:off x="6250227" y="3532897"/>
              <a:ext cx="6442467" cy="77140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200" dirty="0">
                  <a:solidFill>
                    <a:srgbClr val="6B1B1B"/>
                  </a:solidFill>
                </a:rPr>
                <a:t>This initiative was funded in part by an Inclusive Healthy Communities Grant from the Division of Disability Services, New Jersey Department of Human Services.</a:t>
              </a:r>
            </a:p>
          </p:txBody>
        </p:sp>
      </p:grp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1982" y="3610689"/>
            <a:ext cx="2001298" cy="1295400"/>
          </a:xfrm>
          <a:prstGeom prst="rect">
            <a:avLst/>
          </a:prstGeom>
        </p:spPr>
      </p:pic>
      <p:sp>
        <p:nvSpPr>
          <p:cNvPr id="25" name="TextBox 3"/>
          <p:cNvSpPr txBox="1"/>
          <p:nvPr userDrawn="1"/>
        </p:nvSpPr>
        <p:spPr>
          <a:xfrm>
            <a:off x="6934200" y="7239000"/>
            <a:ext cx="271913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150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50" algn="l" defTabSz="457150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01" algn="l" defTabSz="457150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50" algn="l" defTabSz="457150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01" algn="l" defTabSz="457150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751" algn="l" defTabSz="457150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902" algn="l" defTabSz="457150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51" algn="l" defTabSz="457150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202" algn="l" defTabSz="457150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dirty="0"/>
              <a:t>© 2021 Children’s Specialized Hospital</a:t>
            </a:r>
          </a:p>
        </p:txBody>
      </p:sp>
      <p:pic>
        <p:nvPicPr>
          <p:cNvPr id="26" name="Content Placeholder 1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42" t="5444" r="3736"/>
          <a:stretch/>
        </p:blipFill>
        <p:spPr>
          <a:xfrm>
            <a:off x="1692809" y="1101149"/>
            <a:ext cx="6614428" cy="2099251"/>
          </a:xfrm>
          <a:prstGeom prst="rect">
            <a:avLst/>
          </a:prstGeom>
        </p:spPr>
      </p:pic>
      <p:sp>
        <p:nvSpPr>
          <p:cNvPr id="28" name="TextBox 27"/>
          <p:cNvSpPr txBox="1"/>
          <p:nvPr userDrawn="1"/>
        </p:nvSpPr>
        <p:spPr>
          <a:xfrm>
            <a:off x="838200" y="4306669"/>
            <a:ext cx="61709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0078C9"/>
                </a:solidFill>
                <a:latin typeface="Calibri" panose="020F0502020204030204" pitchFamily="34" charset="0"/>
              </a:rPr>
              <a:t>www.childrens-specialized.org</a:t>
            </a:r>
          </a:p>
        </p:txBody>
      </p:sp>
    </p:spTree>
    <p:extLst>
      <p:ext uri="{BB962C8B-B14F-4D97-AF65-F5344CB8AC3E}">
        <p14:creationId xmlns:p14="http://schemas.microsoft.com/office/powerpoint/2010/main" val="2220825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61" r:id="rId3"/>
  </p:sldLayoutIdLst>
  <p:hf sldNum="0" hdr="0" ftr="0"/>
  <p:txStyles>
    <p:titleStyle>
      <a:lvl1pPr algn="ctr" defTabSz="1019175" rtl="0" eaLnBrk="0" fontAlgn="base" hangingPunct="0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019175" rtl="0" eaLnBrk="0" fontAlgn="base" hangingPunct="0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pitchFamily="34" charset="0"/>
        </a:defRPr>
      </a:lvl2pPr>
      <a:lvl3pPr algn="ctr" defTabSz="1019175" rtl="0" eaLnBrk="0" fontAlgn="base" hangingPunct="0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pitchFamily="34" charset="0"/>
        </a:defRPr>
      </a:lvl3pPr>
      <a:lvl4pPr algn="ctr" defTabSz="1019175" rtl="0" eaLnBrk="0" fontAlgn="base" hangingPunct="0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pitchFamily="34" charset="0"/>
        </a:defRPr>
      </a:lvl4pPr>
      <a:lvl5pPr algn="ctr" defTabSz="1019175" rtl="0" eaLnBrk="0" fontAlgn="base" hangingPunct="0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pitchFamily="34" charset="0"/>
        </a:defRPr>
      </a:lvl5pPr>
      <a:lvl6pPr marL="457200" algn="ctr" defTabSz="10191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pitchFamily="34" charset="0"/>
        </a:defRPr>
      </a:lvl6pPr>
      <a:lvl7pPr marL="914400" algn="ctr" defTabSz="10191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pitchFamily="34" charset="0"/>
        </a:defRPr>
      </a:lvl7pPr>
      <a:lvl8pPr marL="1371600" algn="ctr" defTabSz="10191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pitchFamily="34" charset="0"/>
        </a:defRPr>
      </a:lvl8pPr>
      <a:lvl9pPr marL="1828800" algn="ctr" defTabSz="10191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pitchFamily="34" charset="0"/>
        </a:defRPr>
      </a:lvl9pPr>
    </p:titleStyle>
    <p:bodyStyle>
      <a:lvl1pPr marL="382588" indent="-382588" algn="l" defTabSz="1019175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+mn-ea"/>
          <a:cs typeface="+mn-cs"/>
        </a:defRPr>
      </a:lvl1pPr>
      <a:lvl2pPr marL="827088" indent="-317500" algn="l" defTabSz="1019175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2pPr>
      <a:lvl3pPr marL="1273175" indent="-254000" algn="l" defTabSz="1019175" rtl="0" eaLnBrk="0" fontAlgn="base" hangingPunct="0">
        <a:spcBef>
          <a:spcPct val="20000"/>
        </a:spcBef>
        <a:spcAft>
          <a:spcPct val="0"/>
        </a:spcAft>
        <a:buChar char="•"/>
        <a:defRPr sz="2700">
          <a:solidFill>
            <a:schemeClr val="tx1"/>
          </a:solidFill>
          <a:latin typeface="+mn-lt"/>
        </a:defRPr>
      </a:lvl3pPr>
      <a:lvl4pPr marL="1782763" indent="-254000" algn="l" defTabSz="1019175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4pPr>
      <a:lvl5pPr marL="2292350" indent="-254000" algn="l" defTabSz="1019175" rtl="0" eaLnBrk="0" fontAlgn="base" hangingPunct="0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5pPr>
      <a:lvl6pPr marL="2749550" indent="-254000" algn="l" defTabSz="1019175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6pPr>
      <a:lvl7pPr marL="3206750" indent="-254000" algn="l" defTabSz="1019175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7pPr>
      <a:lvl8pPr marL="3663950" indent="-254000" algn="l" defTabSz="1019175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8pPr>
      <a:lvl9pPr marL="4121150" indent="-254000" algn="l" defTabSz="1019175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57200" y="381000"/>
            <a:ext cx="9144000" cy="7010400"/>
          </a:xfrm>
          <a:prstGeom prst="roundRect">
            <a:avLst>
              <a:gd name="adj" fmla="val 3330"/>
            </a:avLst>
          </a:prstGeom>
          <a:noFill/>
          <a:ln w="76200" cmpd="sng" algn="ctr">
            <a:solidFill>
              <a:srgbClr val="EF8200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3075" name="Rectangle 10"/>
          <p:cNvSpPr>
            <a:spLocks noChangeArrowheads="1"/>
          </p:cNvSpPr>
          <p:nvPr/>
        </p:nvSpPr>
        <p:spPr bwMode="auto">
          <a:xfrm>
            <a:off x="1600200" y="152400"/>
            <a:ext cx="7802563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1882" tIns="50941" rIns="101882" bIns="50941" anchor="ctr"/>
          <a:lstStyle>
            <a:lvl1pPr defTabSz="1019175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827088" indent="-317500" defTabSz="1019175">
              <a:spcBef>
                <a:spcPct val="20000"/>
              </a:spcBef>
              <a:buChar char="–"/>
              <a:defRPr sz="3100">
                <a:solidFill>
                  <a:schemeClr val="tx1"/>
                </a:solidFill>
                <a:latin typeface="Arial" charset="0"/>
              </a:defRPr>
            </a:lvl2pPr>
            <a:lvl3pPr marL="1273175" indent="-254000" defTabSz="1019175">
              <a:spcBef>
                <a:spcPct val="20000"/>
              </a:spcBef>
              <a:buChar char="•"/>
              <a:defRPr sz="2700">
                <a:solidFill>
                  <a:schemeClr val="tx1"/>
                </a:solidFill>
                <a:latin typeface="Arial" charset="0"/>
              </a:defRPr>
            </a:lvl3pPr>
            <a:lvl4pPr marL="1782763" indent="-254000" defTabSz="1019175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Arial" charset="0"/>
              </a:defRPr>
            </a:lvl4pPr>
            <a:lvl5pPr marL="2292350" indent="-254000" defTabSz="1019175">
              <a:spcBef>
                <a:spcPct val="20000"/>
              </a:spcBef>
              <a:buChar char="»"/>
              <a:defRPr sz="2200">
                <a:solidFill>
                  <a:schemeClr val="tx1"/>
                </a:solidFill>
                <a:latin typeface="Arial" charset="0"/>
              </a:defRPr>
            </a:lvl5pPr>
            <a:lvl6pPr marL="27495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6pPr>
            <a:lvl7pPr marL="32067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7pPr>
            <a:lvl8pPr marL="36639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8pPr>
            <a:lvl9pPr marL="41211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600">
              <a:solidFill>
                <a:schemeClr val="tx2"/>
              </a:solidFill>
              <a:latin typeface="New Century Schoolbook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About this room:</a:t>
            </a:r>
          </a:p>
        </p:txBody>
      </p:sp>
    </p:spTree>
    <p:extLst>
      <p:ext uri="{BB962C8B-B14F-4D97-AF65-F5344CB8AC3E}">
        <p14:creationId xmlns:p14="http://schemas.microsoft.com/office/powerpoint/2010/main" val="30714192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57200" y="381000"/>
            <a:ext cx="9144000" cy="7010400"/>
          </a:xfrm>
          <a:prstGeom prst="roundRect">
            <a:avLst>
              <a:gd name="adj" fmla="val 3330"/>
            </a:avLst>
          </a:prstGeom>
          <a:noFill/>
          <a:ln w="76200" cmpd="sng" algn="ctr">
            <a:solidFill>
              <a:srgbClr val="EF8200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3075" name="Rectangle 10"/>
          <p:cNvSpPr>
            <a:spLocks noChangeArrowheads="1"/>
          </p:cNvSpPr>
          <p:nvPr/>
        </p:nvSpPr>
        <p:spPr bwMode="auto">
          <a:xfrm>
            <a:off x="1600200" y="152400"/>
            <a:ext cx="7802563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1882" tIns="50941" rIns="101882" bIns="50941" anchor="ctr"/>
          <a:lstStyle>
            <a:lvl1pPr defTabSz="1019175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827088" indent="-317500" defTabSz="1019175">
              <a:spcBef>
                <a:spcPct val="20000"/>
              </a:spcBef>
              <a:buChar char="–"/>
              <a:defRPr sz="3100">
                <a:solidFill>
                  <a:schemeClr val="tx1"/>
                </a:solidFill>
                <a:latin typeface="Arial" charset="0"/>
              </a:defRPr>
            </a:lvl2pPr>
            <a:lvl3pPr marL="1273175" indent="-254000" defTabSz="1019175">
              <a:spcBef>
                <a:spcPct val="20000"/>
              </a:spcBef>
              <a:buChar char="•"/>
              <a:defRPr sz="2700">
                <a:solidFill>
                  <a:schemeClr val="tx1"/>
                </a:solidFill>
                <a:latin typeface="Arial" charset="0"/>
              </a:defRPr>
            </a:lvl3pPr>
            <a:lvl4pPr marL="1782763" indent="-254000" defTabSz="1019175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Arial" charset="0"/>
              </a:defRPr>
            </a:lvl4pPr>
            <a:lvl5pPr marL="2292350" indent="-254000" defTabSz="1019175">
              <a:spcBef>
                <a:spcPct val="20000"/>
              </a:spcBef>
              <a:buChar char="»"/>
              <a:defRPr sz="2200">
                <a:solidFill>
                  <a:schemeClr val="tx1"/>
                </a:solidFill>
                <a:latin typeface="Arial" charset="0"/>
              </a:defRPr>
            </a:lvl5pPr>
            <a:lvl6pPr marL="27495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6pPr>
            <a:lvl7pPr marL="32067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7pPr>
            <a:lvl8pPr marL="36639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8pPr>
            <a:lvl9pPr marL="41211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600">
              <a:solidFill>
                <a:schemeClr val="tx2"/>
              </a:solidFill>
              <a:latin typeface="New Century Schoolbook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About this room:</a:t>
            </a:r>
          </a:p>
        </p:txBody>
      </p:sp>
    </p:spTree>
    <p:extLst>
      <p:ext uri="{BB962C8B-B14F-4D97-AF65-F5344CB8AC3E}">
        <p14:creationId xmlns:p14="http://schemas.microsoft.com/office/powerpoint/2010/main" val="50677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57200" y="381000"/>
            <a:ext cx="9144000" cy="7010400"/>
          </a:xfrm>
          <a:prstGeom prst="roundRect">
            <a:avLst>
              <a:gd name="adj" fmla="val 3330"/>
            </a:avLst>
          </a:prstGeom>
          <a:noFill/>
          <a:ln w="76200" cmpd="sng" algn="ctr">
            <a:solidFill>
              <a:srgbClr val="EF8200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3075" name="Rectangle 10"/>
          <p:cNvSpPr>
            <a:spLocks noChangeArrowheads="1"/>
          </p:cNvSpPr>
          <p:nvPr/>
        </p:nvSpPr>
        <p:spPr bwMode="auto">
          <a:xfrm>
            <a:off x="1600200" y="152400"/>
            <a:ext cx="7802563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1882" tIns="50941" rIns="101882" bIns="50941" anchor="ctr"/>
          <a:lstStyle>
            <a:lvl1pPr defTabSz="1019175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827088" indent="-317500" defTabSz="1019175">
              <a:spcBef>
                <a:spcPct val="20000"/>
              </a:spcBef>
              <a:buChar char="–"/>
              <a:defRPr sz="3100">
                <a:solidFill>
                  <a:schemeClr val="tx1"/>
                </a:solidFill>
                <a:latin typeface="Arial" charset="0"/>
              </a:defRPr>
            </a:lvl2pPr>
            <a:lvl3pPr marL="1273175" indent="-254000" defTabSz="1019175">
              <a:spcBef>
                <a:spcPct val="20000"/>
              </a:spcBef>
              <a:buChar char="•"/>
              <a:defRPr sz="2700">
                <a:solidFill>
                  <a:schemeClr val="tx1"/>
                </a:solidFill>
                <a:latin typeface="Arial" charset="0"/>
              </a:defRPr>
            </a:lvl3pPr>
            <a:lvl4pPr marL="1782763" indent="-254000" defTabSz="1019175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Arial" charset="0"/>
              </a:defRPr>
            </a:lvl4pPr>
            <a:lvl5pPr marL="2292350" indent="-254000" defTabSz="1019175">
              <a:spcBef>
                <a:spcPct val="20000"/>
              </a:spcBef>
              <a:buChar char="»"/>
              <a:defRPr sz="2200">
                <a:solidFill>
                  <a:schemeClr val="tx1"/>
                </a:solidFill>
                <a:latin typeface="Arial" charset="0"/>
              </a:defRPr>
            </a:lvl5pPr>
            <a:lvl6pPr marL="27495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6pPr>
            <a:lvl7pPr marL="32067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7pPr>
            <a:lvl8pPr marL="36639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8pPr>
            <a:lvl9pPr marL="41211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600">
              <a:solidFill>
                <a:schemeClr val="tx2"/>
              </a:solidFill>
              <a:latin typeface="New Century Schoolbook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About this room: </a:t>
            </a:r>
          </a:p>
        </p:txBody>
      </p:sp>
    </p:spTree>
    <p:extLst>
      <p:ext uri="{BB962C8B-B14F-4D97-AF65-F5344CB8AC3E}">
        <p14:creationId xmlns:p14="http://schemas.microsoft.com/office/powerpoint/2010/main" val="50677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57200" y="381000"/>
            <a:ext cx="9144000" cy="7010400"/>
          </a:xfrm>
          <a:prstGeom prst="roundRect">
            <a:avLst>
              <a:gd name="adj" fmla="val 3330"/>
            </a:avLst>
          </a:prstGeom>
          <a:noFill/>
          <a:ln w="76200" cmpd="sng" algn="ctr">
            <a:solidFill>
              <a:srgbClr val="EF8200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3075" name="Rectangle 10"/>
          <p:cNvSpPr>
            <a:spLocks noChangeArrowheads="1"/>
          </p:cNvSpPr>
          <p:nvPr/>
        </p:nvSpPr>
        <p:spPr bwMode="auto">
          <a:xfrm>
            <a:off x="1600200" y="152400"/>
            <a:ext cx="7802563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1882" tIns="50941" rIns="101882" bIns="50941" anchor="ctr"/>
          <a:lstStyle>
            <a:lvl1pPr defTabSz="1019175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827088" indent="-317500" defTabSz="1019175">
              <a:spcBef>
                <a:spcPct val="20000"/>
              </a:spcBef>
              <a:buChar char="–"/>
              <a:defRPr sz="3100">
                <a:solidFill>
                  <a:schemeClr val="tx1"/>
                </a:solidFill>
                <a:latin typeface="Arial" charset="0"/>
              </a:defRPr>
            </a:lvl2pPr>
            <a:lvl3pPr marL="1273175" indent="-254000" defTabSz="1019175">
              <a:spcBef>
                <a:spcPct val="20000"/>
              </a:spcBef>
              <a:buChar char="•"/>
              <a:defRPr sz="2700">
                <a:solidFill>
                  <a:schemeClr val="tx1"/>
                </a:solidFill>
                <a:latin typeface="Arial" charset="0"/>
              </a:defRPr>
            </a:lvl3pPr>
            <a:lvl4pPr marL="1782763" indent="-254000" defTabSz="1019175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Arial" charset="0"/>
              </a:defRPr>
            </a:lvl4pPr>
            <a:lvl5pPr marL="2292350" indent="-254000" defTabSz="1019175">
              <a:spcBef>
                <a:spcPct val="20000"/>
              </a:spcBef>
              <a:buChar char="»"/>
              <a:defRPr sz="2200">
                <a:solidFill>
                  <a:schemeClr val="tx1"/>
                </a:solidFill>
                <a:latin typeface="Arial" charset="0"/>
              </a:defRPr>
            </a:lvl5pPr>
            <a:lvl6pPr marL="27495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6pPr>
            <a:lvl7pPr marL="32067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7pPr>
            <a:lvl8pPr marL="36639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8pPr>
            <a:lvl9pPr marL="41211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600">
              <a:solidFill>
                <a:schemeClr val="tx2"/>
              </a:solidFill>
              <a:latin typeface="New Century Schoolbook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About this room:</a:t>
            </a:r>
          </a:p>
        </p:txBody>
      </p:sp>
    </p:spTree>
    <p:extLst>
      <p:ext uri="{BB962C8B-B14F-4D97-AF65-F5344CB8AC3E}">
        <p14:creationId xmlns:p14="http://schemas.microsoft.com/office/powerpoint/2010/main" val="506779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57200" y="381000"/>
            <a:ext cx="9144000" cy="7010400"/>
          </a:xfrm>
          <a:prstGeom prst="roundRect">
            <a:avLst>
              <a:gd name="adj" fmla="val 3330"/>
            </a:avLst>
          </a:prstGeom>
          <a:noFill/>
          <a:ln w="76200" cmpd="sng" algn="ctr">
            <a:solidFill>
              <a:srgbClr val="EF8200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3075" name="Rectangle 10"/>
          <p:cNvSpPr>
            <a:spLocks noChangeArrowheads="1"/>
          </p:cNvSpPr>
          <p:nvPr/>
        </p:nvSpPr>
        <p:spPr bwMode="auto">
          <a:xfrm>
            <a:off x="1600200" y="152400"/>
            <a:ext cx="7802563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1882" tIns="50941" rIns="101882" bIns="50941" anchor="ctr"/>
          <a:lstStyle>
            <a:lvl1pPr defTabSz="1019175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827088" indent="-317500" defTabSz="1019175">
              <a:spcBef>
                <a:spcPct val="20000"/>
              </a:spcBef>
              <a:buChar char="–"/>
              <a:defRPr sz="3100">
                <a:solidFill>
                  <a:schemeClr val="tx1"/>
                </a:solidFill>
                <a:latin typeface="Arial" charset="0"/>
              </a:defRPr>
            </a:lvl2pPr>
            <a:lvl3pPr marL="1273175" indent="-254000" defTabSz="1019175">
              <a:spcBef>
                <a:spcPct val="20000"/>
              </a:spcBef>
              <a:buChar char="•"/>
              <a:defRPr sz="2700">
                <a:solidFill>
                  <a:schemeClr val="tx1"/>
                </a:solidFill>
                <a:latin typeface="Arial" charset="0"/>
              </a:defRPr>
            </a:lvl3pPr>
            <a:lvl4pPr marL="1782763" indent="-254000" defTabSz="1019175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Arial" charset="0"/>
              </a:defRPr>
            </a:lvl4pPr>
            <a:lvl5pPr marL="2292350" indent="-254000" defTabSz="1019175">
              <a:spcBef>
                <a:spcPct val="20000"/>
              </a:spcBef>
              <a:buChar char="»"/>
              <a:defRPr sz="2200">
                <a:solidFill>
                  <a:schemeClr val="tx1"/>
                </a:solidFill>
                <a:latin typeface="Arial" charset="0"/>
              </a:defRPr>
            </a:lvl5pPr>
            <a:lvl6pPr marL="27495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6pPr>
            <a:lvl7pPr marL="32067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7pPr>
            <a:lvl8pPr marL="36639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8pPr>
            <a:lvl9pPr marL="41211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600">
              <a:solidFill>
                <a:schemeClr val="tx2"/>
              </a:solidFill>
              <a:latin typeface="New Century Schoolbook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About this room:</a:t>
            </a:r>
          </a:p>
        </p:txBody>
      </p:sp>
    </p:spTree>
    <p:extLst>
      <p:ext uri="{BB962C8B-B14F-4D97-AF65-F5344CB8AC3E}">
        <p14:creationId xmlns:p14="http://schemas.microsoft.com/office/powerpoint/2010/main" val="506779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57200" y="381000"/>
            <a:ext cx="9144000" cy="7010400"/>
          </a:xfrm>
          <a:prstGeom prst="roundRect">
            <a:avLst>
              <a:gd name="adj" fmla="val 3330"/>
            </a:avLst>
          </a:prstGeom>
          <a:noFill/>
          <a:ln w="76200" cmpd="sng" algn="ctr">
            <a:solidFill>
              <a:srgbClr val="EF8200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3075" name="Rectangle 10"/>
          <p:cNvSpPr>
            <a:spLocks noChangeArrowheads="1"/>
          </p:cNvSpPr>
          <p:nvPr/>
        </p:nvSpPr>
        <p:spPr bwMode="auto">
          <a:xfrm>
            <a:off x="1600200" y="152400"/>
            <a:ext cx="7802563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1882" tIns="50941" rIns="101882" bIns="50941" anchor="ctr"/>
          <a:lstStyle>
            <a:lvl1pPr defTabSz="1019175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827088" indent="-317500" defTabSz="1019175">
              <a:spcBef>
                <a:spcPct val="20000"/>
              </a:spcBef>
              <a:buChar char="–"/>
              <a:defRPr sz="3100">
                <a:solidFill>
                  <a:schemeClr val="tx1"/>
                </a:solidFill>
                <a:latin typeface="Arial" charset="0"/>
              </a:defRPr>
            </a:lvl2pPr>
            <a:lvl3pPr marL="1273175" indent="-254000" defTabSz="1019175">
              <a:spcBef>
                <a:spcPct val="20000"/>
              </a:spcBef>
              <a:buChar char="•"/>
              <a:defRPr sz="2700">
                <a:solidFill>
                  <a:schemeClr val="tx1"/>
                </a:solidFill>
                <a:latin typeface="Arial" charset="0"/>
              </a:defRPr>
            </a:lvl3pPr>
            <a:lvl4pPr marL="1782763" indent="-254000" defTabSz="1019175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Arial" charset="0"/>
              </a:defRPr>
            </a:lvl4pPr>
            <a:lvl5pPr marL="2292350" indent="-254000" defTabSz="1019175">
              <a:spcBef>
                <a:spcPct val="20000"/>
              </a:spcBef>
              <a:buChar char="»"/>
              <a:defRPr sz="2200">
                <a:solidFill>
                  <a:schemeClr val="tx1"/>
                </a:solidFill>
                <a:latin typeface="Arial" charset="0"/>
              </a:defRPr>
            </a:lvl5pPr>
            <a:lvl6pPr marL="27495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6pPr>
            <a:lvl7pPr marL="32067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7pPr>
            <a:lvl8pPr marL="36639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8pPr>
            <a:lvl9pPr marL="41211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600">
              <a:solidFill>
                <a:schemeClr val="tx2"/>
              </a:solidFill>
              <a:latin typeface="New Century Schoolbook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About this room:</a:t>
            </a:r>
          </a:p>
        </p:txBody>
      </p:sp>
    </p:spTree>
    <p:extLst>
      <p:ext uri="{BB962C8B-B14F-4D97-AF65-F5344CB8AC3E}">
        <p14:creationId xmlns:p14="http://schemas.microsoft.com/office/powerpoint/2010/main" val="34709996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Living Safely Template">
  <a:themeElements>
    <a:clrScheme name="MFWA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FWA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MFWA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FWA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FWA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FWA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FWA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FWA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FWA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FWA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FWA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FWA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FWA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FWA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ST01B My Fire Escape Plan Photos ENG" id="{EF5AB1FE-4438-4DAC-804B-955C4D4A677B}" vid="{3A69CE5C-6BE9-4C19-8DEA-D8A9A2A09727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1463</TotalTime>
  <Words>32</Words>
  <Application>Microsoft Office PowerPoint</Application>
  <PresentationFormat>Custom</PresentationFormat>
  <Paragraphs>14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Comic Sans MS</vt:lpstr>
      <vt:lpstr>Forza Book</vt:lpstr>
      <vt:lpstr>New Century Schoolbook</vt:lpstr>
      <vt:lpstr>Living Safely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Fire Escape Plan - Photos</dc:title>
  <dc:creator>Robertiello, Adrienne</dc:creator>
  <cp:lastModifiedBy>Robertiello, Adrienne</cp:lastModifiedBy>
  <cp:revision>241</cp:revision>
  <cp:lastPrinted>1601-01-01T00:00:00Z</cp:lastPrinted>
  <dcterms:created xsi:type="dcterms:W3CDTF">2007-02-28T16:14:10Z</dcterms:created>
  <dcterms:modified xsi:type="dcterms:W3CDTF">2022-06-01T19:43:00Z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