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1" r:id="rId5"/>
    <p:sldId id="320" r:id="rId6"/>
    <p:sldId id="322" r:id="rId7"/>
    <p:sldId id="323" r:id="rId8"/>
    <p:sldId id="324" r:id="rId9"/>
    <p:sldId id="325" r:id="rId10"/>
    <p:sldId id="321" r:id="rId11"/>
    <p:sldId id="256" r:id="rId12"/>
  </p:sldIdLst>
  <p:sldSz cx="10058400" cy="77724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072"/>
    <a:srgbClr val="0078C9"/>
    <a:srgbClr val="EF8200"/>
    <a:srgbClr val="FFCB00"/>
    <a:srgbClr val="73AE57"/>
    <a:srgbClr val="002776"/>
    <a:srgbClr val="003399"/>
    <a:srgbClr val="0033CC"/>
    <a:srgbClr val="CC0000"/>
    <a:srgbClr val="C92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2" autoAdjust="0"/>
    <p:restoredTop sz="86074" autoAdjust="0"/>
  </p:normalViewPr>
  <p:slideViewPr>
    <p:cSldViewPr>
      <p:cViewPr varScale="1">
        <p:scale>
          <a:sx n="53" d="100"/>
          <a:sy n="53" d="100"/>
        </p:scale>
        <p:origin x="1520" y="44"/>
      </p:cViewPr>
      <p:guideLst>
        <p:guide orient="horz" pos="2448"/>
        <p:guide pos="31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87FB70E0-6ED5-464F-A236-7B6743B715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933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28738" y="720725"/>
            <a:ext cx="4659312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>
                <a:latin typeface="Arial" pitchFamily="34" charset="0"/>
              </a:defRPr>
            </a:lvl1pPr>
          </a:lstStyle>
          <a:p>
            <a:pPr>
              <a:defRPr/>
            </a:pPr>
            <a:fld id="{B1870636-863F-4D52-83A4-F287F680F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994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39ADC365-972D-4ADE-A4AD-1008A524D968}" type="slidenum">
              <a:rPr>
                <a:latin typeface="Arial" charset="0"/>
              </a:rPr>
              <a:pPr/>
              <a:t>1</a:t>
            </a:fld>
            <a:endParaRPr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2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3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4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5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6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7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rtl="0"/>
            <a:fld id="{7CB93EC2-DB4B-44EF-A884-F50A24169B21}" type="slidenum">
              <a:rPr>
                <a:latin typeface="Arial" charset="0"/>
              </a:rPr>
              <a:pPr/>
              <a:t>8</a:t>
            </a:fld>
            <a:endParaRPr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562030" y="571500"/>
            <a:ext cx="8875986" cy="6896100"/>
          </a:xfrm>
          <a:prstGeom prst="round2SameRect">
            <a:avLst>
              <a:gd name="adj1" fmla="val 6199"/>
              <a:gd name="adj2" fmla="val 0"/>
            </a:avLst>
          </a:prstGeom>
          <a:noFill/>
          <a:ln w="76200" cmpd="sng" algn="ctr">
            <a:solidFill>
              <a:srgbClr val="EF82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pic>
        <p:nvPicPr>
          <p:cNvPr id="6" name="Content Placeholder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92809" y="838200"/>
            <a:ext cx="4775200" cy="1462088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auto">
          <a:xfrm>
            <a:off x="0" y="7086600"/>
            <a:ext cx="100584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829732" y="6705600"/>
            <a:ext cx="8398936" cy="365760"/>
            <a:chOff x="304800" y="6187440"/>
            <a:chExt cx="8398936" cy="365760"/>
          </a:xfrm>
        </p:grpSpPr>
        <p:sp>
          <p:nvSpPr>
            <p:cNvPr id="9" name="Rounded Rectangle 8"/>
            <p:cNvSpPr/>
            <p:nvPr/>
          </p:nvSpPr>
          <p:spPr>
            <a:xfrm>
              <a:off x="92273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54067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58611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776548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394485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12422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30359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248296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866233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48417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10210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72004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337976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0480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 userDrawn="1"/>
        </p:nvSpPr>
        <p:spPr>
          <a:xfrm>
            <a:off x="562030" y="3899236"/>
            <a:ext cx="8875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s-NT" sz="6000">
                <a:solidFill>
                  <a:srgbClr val="D40072"/>
                </a:solidFill>
                <a:latin typeface="Forza Book" pitchFamily="50" charset="0"/>
              </a:rPr>
              <a:t>Mi plan de escape en caso de incendio</a:t>
            </a:r>
          </a:p>
        </p:txBody>
      </p:sp>
    </p:spTree>
    <p:extLst>
      <p:ext uri="{BB962C8B-B14F-4D97-AF65-F5344CB8AC3E}">
        <p14:creationId xmlns:p14="http://schemas.microsoft.com/office/powerpoint/2010/main" val="383868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p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hasCustomPrompt="1"/>
          </p:nvPr>
        </p:nvSpPr>
        <p:spPr>
          <a:xfrm>
            <a:off x="2453252" y="770020"/>
            <a:ext cx="5189996" cy="38019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s-US" sz="1100" smtClean="0">
                <a:effectLst/>
              </a:defRPr>
            </a:lvl1pPr>
          </a:lstStyle>
          <a:p>
            <a:pPr lvl="0"/>
            <a:r>
              <a:rPr lang="es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Haga clic en el ícono de una imagen. Luego agregue una imagen de alguna habitación de su casa.</a:t>
            </a:r>
            <a:endParaRPr lang="en-US" dirty="0"/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457200" y="4678614"/>
            <a:ext cx="9182100" cy="502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1882" tIns="50941" rIns="101882" bIns="50941">
            <a:spAutoFit/>
          </a:bodyPr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5095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019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528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038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495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52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09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67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rtl="0" eaLnBrk="1" hangingPunct="1">
              <a:spcBef>
                <a:spcPct val="0"/>
              </a:spcBef>
              <a:spcAft>
                <a:spcPct val="20000"/>
              </a:spcAft>
              <a:buFontTx/>
              <a:buNone/>
            </a:pPr>
            <a:r>
              <a:rPr lang="es-NT" sz="1300" dirty="0">
                <a:solidFill>
                  <a:schemeClr val="tx2"/>
                </a:solidFill>
                <a:latin typeface="Calibri" panose="020F0502020204030204" pitchFamily="34" charset="0"/>
              </a:rPr>
              <a:t>Escriba información sobre la habitación de la imagen</a:t>
            </a:r>
            <a:r>
              <a:rPr lang="es-NT" sz="1300" baseline="0" dirty="0">
                <a:solidFill>
                  <a:schemeClr val="tx2"/>
                </a:solidFill>
                <a:latin typeface="Calibri" panose="020F0502020204030204" pitchFamily="34" charset="0"/>
              </a:rPr>
              <a:t> en el cuadro de texto que aparece abajo</a:t>
            </a:r>
            <a:r>
              <a:rPr lang="es-NT" sz="1300" dirty="0">
                <a:solidFill>
                  <a:schemeClr val="tx2"/>
                </a:solidFill>
                <a:latin typeface="Calibri" panose="020F0502020204030204" pitchFamily="34" charset="0"/>
              </a:rPr>
              <a:t>. </a:t>
            </a:r>
            <a:br>
              <a:rPr lang="en-US" sz="1300" dirty="0">
                <a:solidFill>
                  <a:schemeClr val="tx2"/>
                </a:solidFill>
                <a:latin typeface="Calibri" panose="020F0502020204030204" pitchFamily="34" charset="0"/>
              </a:rPr>
            </a:br>
            <a:r>
              <a:rPr lang="es-NT" sz="1300" dirty="0">
                <a:solidFill>
                  <a:schemeClr val="tx2"/>
                </a:solidFill>
                <a:latin typeface="Calibri" panose="020F0502020204030204" pitchFamily="34" charset="0"/>
              </a:rPr>
              <a:t>(Incluya información importante,</a:t>
            </a:r>
            <a:r>
              <a:rPr lang="es-NT" sz="1300" baseline="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s-NT" sz="1300" dirty="0">
                <a:solidFill>
                  <a:schemeClr val="tx2"/>
                </a:solidFill>
                <a:latin typeface="Calibri" panose="020F0502020204030204" pitchFamily="34" charset="0"/>
              </a:rPr>
              <a:t>como las salidas).</a:t>
            </a:r>
          </a:p>
        </p:txBody>
      </p:sp>
      <p:sp>
        <p:nvSpPr>
          <p:cNvPr id="7" name="Rounded Rectangle 6"/>
          <p:cNvSpPr/>
          <p:nvPr userDrawn="1"/>
        </p:nvSpPr>
        <p:spPr bwMode="auto">
          <a:xfrm>
            <a:off x="630621" y="5181600"/>
            <a:ext cx="8779077" cy="1983069"/>
          </a:xfrm>
          <a:prstGeom prst="roundRect">
            <a:avLst>
              <a:gd name="adj" fmla="val 871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47625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725213" y="5257800"/>
            <a:ext cx="8592207" cy="180515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  <p:extLst>
      <p:ext uri="{BB962C8B-B14F-4D97-AF65-F5344CB8AC3E}">
        <p14:creationId xmlns:p14="http://schemas.microsoft.com/office/powerpoint/2010/main" val="2756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Book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562030" y="533400"/>
            <a:ext cx="8875986" cy="6477001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endParaRPr lang="en-US" alt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829732" y="5196840"/>
            <a:ext cx="8398936" cy="365760"/>
            <a:chOff x="304800" y="6187440"/>
            <a:chExt cx="8398936" cy="365760"/>
          </a:xfrm>
        </p:grpSpPr>
        <p:sp>
          <p:nvSpPr>
            <p:cNvPr id="7" name="Rounded Rectangle 6"/>
            <p:cNvSpPr/>
            <p:nvPr/>
          </p:nvSpPr>
          <p:spPr>
            <a:xfrm>
              <a:off x="92273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54067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158611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776548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394485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012422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630359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248296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866233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8417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102107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720044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337976" y="6187440"/>
              <a:ext cx="365760" cy="365760"/>
            </a:xfrm>
            <a:prstGeom prst="roundRect">
              <a:avLst/>
            </a:prstGeom>
            <a:solidFill>
              <a:srgbClr val="EF8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04800" y="6187440"/>
              <a:ext cx="365760" cy="365760"/>
            </a:xfrm>
            <a:prstGeom prst="roundRect">
              <a:avLst/>
            </a:prstGeom>
            <a:solidFill>
              <a:srgbClr val="D400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976617" y="5754469"/>
            <a:ext cx="8340689" cy="951034"/>
            <a:chOff x="2762901" y="3185942"/>
            <a:chExt cx="9954745" cy="1135074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2901" y="3229783"/>
              <a:ext cx="3137926" cy="1091233"/>
            </a:xfrm>
            <a:prstGeom prst="rect">
              <a:avLst/>
            </a:prstGeom>
          </p:spPr>
        </p:pic>
        <p:sp>
          <p:nvSpPr>
            <p:cNvPr id="23" name="Rectangle 22"/>
            <p:cNvSpPr/>
            <p:nvPr/>
          </p:nvSpPr>
          <p:spPr>
            <a:xfrm>
              <a:off x="6275178" y="3185942"/>
              <a:ext cx="6442468" cy="7714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rtl="0"/>
              <a:r>
                <a:rPr lang="es-NT" sz="1200" dirty="0">
                  <a:solidFill>
                    <a:srgbClr val="6B1B1B"/>
                  </a:solidFill>
                </a:rPr>
                <a:t>Esta iniciativa fue financiada en parte por una subvención del programa Inclusive Healthy Communities Grant Program (Programa de Subvenciones para Comunidades Sanas e Inclusivas) de la División de Servicios para Discapacitados del Departamento de Servicios Humanos de Nueva Jersey.</a:t>
              </a:r>
            </a:p>
          </p:txBody>
        </p: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982" y="3610689"/>
            <a:ext cx="2001298" cy="1295400"/>
          </a:xfrm>
          <a:prstGeom prst="rect">
            <a:avLst/>
          </a:prstGeom>
        </p:spPr>
      </p:pic>
      <p:sp>
        <p:nvSpPr>
          <p:cNvPr id="25" name="TextBox 3"/>
          <p:cNvSpPr txBox="1"/>
          <p:nvPr userDrawn="1"/>
        </p:nvSpPr>
        <p:spPr>
          <a:xfrm>
            <a:off x="6934200" y="7239000"/>
            <a:ext cx="27191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0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2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1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2" algn="l" defTabSz="457150" rtl="0" eaLnBrk="1" latinLnBrk="0" hangingPunct="1">
              <a:defRPr sz="17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s-NT" sz="1050"/>
              <a:t>© 2021 Children’s Specialized Hospital</a:t>
            </a:r>
          </a:p>
        </p:txBody>
      </p:sp>
      <p:pic>
        <p:nvPicPr>
          <p:cNvPr id="26" name="Content Placeholder 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t="5444" r="3736"/>
          <a:stretch/>
        </p:blipFill>
        <p:spPr>
          <a:xfrm>
            <a:off x="1692809" y="1101149"/>
            <a:ext cx="6614428" cy="2099251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38200" y="4306669"/>
            <a:ext cx="6170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NT" sz="3600">
                <a:solidFill>
                  <a:srgbClr val="0078C9"/>
                </a:solidFill>
                <a:latin typeface="Calibri" panose="020F0502020204030204" pitchFamily="34" charset="0"/>
              </a:rPr>
              <a:t>www.childrens-specialized.org</a:t>
            </a:r>
          </a:p>
        </p:txBody>
      </p:sp>
    </p:spTree>
    <p:extLst>
      <p:ext uri="{BB962C8B-B14F-4D97-AF65-F5344CB8AC3E}">
        <p14:creationId xmlns:p14="http://schemas.microsoft.com/office/powerpoint/2010/main" val="222082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3238" y="7078663"/>
            <a:ext cx="2346325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6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About this room: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1" r:id="rId3"/>
  </p:sldLayoutIdLst>
  <p:hf sldNum="0" hdr="0" ftr="0"/>
  <p:txStyles>
    <p:titleStyle>
      <a:lvl1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2pPr>
      <a:lvl3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3pPr>
      <a:lvl4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4pPr>
      <a:lvl5pPr algn="ctr" defTabSz="1019175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pitchFamily="34" charset="0"/>
        </a:defRPr>
      </a:lvl9pPr>
    </p:titleStyle>
    <p:bodyStyle>
      <a:lvl1pPr marL="382588" indent="-382588" algn="l" defTabSz="1019175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73175" indent="-254000" algn="l" defTabSz="1019175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82763" indent="-2540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</a:t>
            </a:r>
          </a:p>
        </p:txBody>
      </p:sp>
    </p:spTree>
    <p:extLst>
      <p:ext uri="{BB962C8B-B14F-4D97-AF65-F5344CB8AC3E}">
        <p14:creationId xmlns:p14="http://schemas.microsoft.com/office/powerpoint/2010/main" val="3071419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 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</a:t>
            </a:r>
          </a:p>
        </p:txBody>
      </p:sp>
    </p:spTree>
    <p:extLst>
      <p:ext uri="{BB962C8B-B14F-4D97-AF65-F5344CB8AC3E}">
        <p14:creationId xmlns:p14="http://schemas.microsoft.com/office/powerpoint/2010/main" val="5067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81000"/>
            <a:ext cx="9144000" cy="7010400"/>
          </a:xfrm>
          <a:prstGeom prst="roundRect">
            <a:avLst>
              <a:gd name="adj" fmla="val 3330"/>
            </a:avLst>
          </a:prstGeom>
          <a:noFill/>
          <a:ln w="76200" cmpd="sng" algn="ctr">
            <a:solidFill>
              <a:srgbClr val="EF8200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1600200" y="152400"/>
            <a:ext cx="7802563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1882" tIns="50941" rIns="101882" bIns="50941" anchor="ctr"/>
          <a:lstStyle>
            <a:lvl1pPr defTabSz="1019175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27088" indent="-317500" defTabSz="1019175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73175" indent="-254000" defTabSz="1019175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82763" indent="-254000" defTabSz="1019175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292350" indent="-254000" defTabSz="1019175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495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067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639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21150" indent="-254000" defTabSz="1019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chemeClr val="tx2"/>
              </a:solidFill>
              <a:latin typeface="New Century Schoolbook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rtl="0">
              <a:defRPr/>
            </a:pPr>
            <a:r>
              <a:rPr lang="es-NT"/>
              <a:t>Información de esta habitación:</a:t>
            </a:r>
          </a:p>
        </p:txBody>
      </p:sp>
    </p:spTree>
    <p:extLst>
      <p:ext uri="{BB962C8B-B14F-4D97-AF65-F5344CB8AC3E}">
        <p14:creationId xmlns:p14="http://schemas.microsoft.com/office/powerpoint/2010/main" val="3470999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MFWA Template">
  <a:themeElements>
    <a:clrScheme name="MFWA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WA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MFWA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WA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WA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01B My Fire Escape Plan Photo SPN F" id="{A6192363-62B7-4192-BD9C-963EB2B97043}" vid="{117AAD67-5082-4F72-A45B-66DC52B9FF2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742CA9E400594589B7C844C95DE239" ma:contentTypeVersion="15" ma:contentTypeDescription="Create a new document." ma:contentTypeScope="" ma:versionID="d8d46e46a5cf553b62b2b210f5a75426">
  <xsd:schema xmlns:xsd="http://www.w3.org/2001/XMLSchema" xmlns:xs="http://www.w3.org/2001/XMLSchema" xmlns:p="http://schemas.microsoft.com/office/2006/metadata/properties" xmlns:ns1="http://schemas.microsoft.com/sharepoint/v3" xmlns:ns2="507528d6-c8b2-4dd2-a244-708145b0f22c" xmlns:ns3="e4ad2a6e-0fd1-4c03-9919-56dce9d9c696" targetNamespace="http://schemas.microsoft.com/office/2006/metadata/properties" ma:root="true" ma:fieldsID="b7bcfada5d5597d338ec299f4558e907" ns1:_="" ns2:_="" ns3:_="">
    <xsd:import namespace="http://schemas.microsoft.com/sharepoint/v3"/>
    <xsd:import namespace="507528d6-c8b2-4dd2-a244-708145b0f22c"/>
    <xsd:import namespace="e4ad2a6e-0fd1-4c03-9919-56dce9d9c6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7528d6-c8b2-4dd2-a244-708145b0f2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d2a6e-0fd1-4c03-9919-56dce9d9c69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DCC5736-EC8C-4CFA-8AFD-65722587AD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411DB0-CA16-48D2-99B5-1F69671B3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07528d6-c8b2-4dd2-a244-708145b0f22c"/>
    <ds:schemaRef ds:uri="e4ad2a6e-0fd1-4c03-9919-56dce9d9c6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65FBE61-F067-4C6C-800B-2D0925A01C4E}">
  <ds:schemaRefs>
    <ds:schemaRef ds:uri="http://schemas.microsoft.com/office/2006/documentManagement/types"/>
    <ds:schemaRef ds:uri="e4ad2a6e-0fd1-4c03-9919-56dce9d9c696"/>
    <ds:schemaRef ds:uri="http://purl.org/dc/elements/1.1/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purl.org/dc/dcmitype/"/>
    <ds:schemaRef ds:uri="http://purl.org/dc/terms/"/>
    <ds:schemaRef ds:uri="507528d6-c8b2-4dd2-a244-708145b0f22c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1455</TotalTime>
  <Words>38</Words>
  <Application>Microsoft Office PowerPoint</Application>
  <PresentationFormat>Custom</PresentationFormat>
  <Paragraphs>14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Forza Book</vt:lpstr>
      <vt:lpstr>New Century Schoolbook</vt:lpstr>
      <vt:lpstr>MFWA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Fire Escape Plan - Photos SPN</dc:title>
  <dc:creator>Robertiello, Adrienne</dc:creator>
  <cp:lastModifiedBy>Robertiello, Adrienne</cp:lastModifiedBy>
  <cp:revision>242</cp:revision>
  <cp:lastPrinted>1601-01-01T00:00:00Z</cp:lastPrinted>
  <dcterms:created xsi:type="dcterms:W3CDTF">2007-02-28T16:14:10Z</dcterms:created>
  <dcterms:modified xsi:type="dcterms:W3CDTF">2022-06-01T19:44:25Z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0x010100F9742CA9E400594589B7C844C95DE239</vt:lpwstr>
  </property>
</Properties>
</file>