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1" r:id="rId2"/>
    <p:sldId id="256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310" r:id="rId12"/>
    <p:sldId id="311" r:id="rId13"/>
  </p:sldIdLst>
  <p:sldSz cx="10058400" cy="7772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E57"/>
    <a:srgbClr val="0078C9"/>
    <a:srgbClr val="002776"/>
    <a:srgbClr val="003399"/>
    <a:srgbClr val="0033CC"/>
    <a:srgbClr val="CC0000"/>
    <a:srgbClr val="C9282D"/>
    <a:srgbClr val="FBE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4" autoAdjust="0"/>
    <p:restoredTop sz="91644" autoAdjust="0"/>
  </p:normalViewPr>
  <p:slideViewPr>
    <p:cSldViewPr>
      <p:cViewPr varScale="1">
        <p:scale>
          <a:sx n="86" d="100"/>
          <a:sy n="86" d="100"/>
        </p:scale>
        <p:origin x="-426" y="-84"/>
      </p:cViewPr>
      <p:guideLst>
        <p:guide orient="horz" pos="2448"/>
        <p:guide pos="31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8.xml"/><Relationship Id="rId3" Type="http://schemas.openxmlformats.org/officeDocument/2006/relationships/slide" Target="slides/slide3.xml"/><Relationship Id="rId7" Type="http://schemas.openxmlformats.org/officeDocument/2006/relationships/slide" Target="slides/slide7.xml"/><Relationship Id="rId12" Type="http://schemas.openxmlformats.org/officeDocument/2006/relationships/slide" Target="slides/slide12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6.xml"/><Relationship Id="rId11" Type="http://schemas.openxmlformats.org/officeDocument/2006/relationships/slide" Target="slides/slide11.xml"/><Relationship Id="rId5" Type="http://schemas.openxmlformats.org/officeDocument/2006/relationships/slide" Target="slides/slide5.xml"/><Relationship Id="rId10" Type="http://schemas.openxmlformats.org/officeDocument/2006/relationships/slide" Target="slides/slide10.xml"/><Relationship Id="rId4" Type="http://schemas.openxmlformats.org/officeDocument/2006/relationships/slide" Target="slides/slide4.xml"/><Relationship Id="rId9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11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2BFB997F-BD18-4198-B943-EB87A55117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1913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28738" y="720725"/>
            <a:ext cx="46593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>
                <a:latin typeface="Arial" pitchFamily="34" charset="0"/>
              </a:defRPr>
            </a:lvl1pPr>
          </a:lstStyle>
          <a:p>
            <a:pPr>
              <a:defRPr/>
            </a:pPr>
            <a:fld id="{65DC814A-C9E0-4778-B6A2-32C5499B7D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968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B17C70F-0B32-452D-B69F-31174DE4724F}" type="slidenum">
              <a:rPr lang="en-US" altLang="en-US">
                <a:latin typeface="Arial" charset="0"/>
              </a:rPr>
              <a:pPr/>
              <a:t>1</a:t>
            </a:fld>
            <a:endParaRPr lang="en-US" altLang="en-US">
              <a:latin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7750FEC2-F64C-4581-9847-AC7A09B021EA}" type="slidenum">
              <a:rPr lang="en-US" altLang="en-US">
                <a:latin typeface="Arial" charset="0"/>
              </a:rPr>
              <a:pPr/>
              <a:t>10</a:t>
            </a:fld>
            <a:endParaRPr lang="en-US" altLang="en-US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09C50198-FE96-4F91-A75F-B7881E5FD358}" type="slidenum">
              <a:rPr lang="en-US" altLang="en-US">
                <a:latin typeface="Arial" charset="0"/>
              </a:rPr>
              <a:pPr/>
              <a:t>11</a:t>
            </a:fld>
            <a:endParaRPr lang="en-US" altLang="en-US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4D5EA18-33FC-4E03-8635-186A95BB5550}" type="slidenum">
              <a:rPr lang="en-US" altLang="en-US">
                <a:latin typeface="Arial" charset="0"/>
              </a:rPr>
              <a:pPr/>
              <a:t>12</a:t>
            </a:fld>
            <a:endParaRPr lang="en-US" altLang="en-US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3DF8491C-CE53-4A4D-B2C8-93AA8485DE30}" type="slidenum">
              <a:rPr lang="en-US" altLang="en-US">
                <a:latin typeface="Arial" charset="0"/>
              </a:rPr>
              <a:pPr/>
              <a:t>2</a:t>
            </a:fld>
            <a:endParaRPr lang="en-US" altLang="en-US">
              <a:latin typeface="Arial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1F51D832-4A0C-46F9-90CA-85FF4D4E4986}" type="slidenum">
              <a:rPr lang="en-US" altLang="en-US">
                <a:latin typeface="Arial" charset="0"/>
              </a:rPr>
              <a:pPr/>
              <a:t>3</a:t>
            </a:fld>
            <a:endParaRPr lang="en-US" altLang="en-US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C1FEDE5-965E-4352-800E-BDBDC10AA895}" type="slidenum">
              <a:rPr lang="en-US" altLang="en-US">
                <a:latin typeface="Arial" charset="0"/>
              </a:rPr>
              <a:pPr/>
              <a:t>4</a:t>
            </a:fld>
            <a:endParaRPr lang="en-US" altLang="en-US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4247E3CF-0E61-4FFD-8E3E-3C3B5CDB20DC}" type="slidenum">
              <a:rPr lang="en-US" altLang="en-US">
                <a:latin typeface="Arial" charset="0"/>
              </a:rPr>
              <a:pPr/>
              <a:t>5</a:t>
            </a:fld>
            <a:endParaRPr lang="en-US" altLang="en-US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999D93B-4540-4285-ACDA-0A71D507442D}" type="slidenum">
              <a:rPr lang="en-US" altLang="en-US">
                <a:latin typeface="Arial" charset="0"/>
              </a:rPr>
              <a:pPr/>
              <a:t>6</a:t>
            </a:fld>
            <a:endParaRPr lang="en-US" altLang="en-US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5AA389D0-43F1-4BEF-BEC6-F1B6F1656CCD}" type="slidenum">
              <a:rPr lang="en-US" altLang="en-US">
                <a:latin typeface="Arial" charset="0"/>
              </a:rPr>
              <a:pPr/>
              <a:t>7</a:t>
            </a:fld>
            <a:endParaRPr lang="en-US" altLang="en-US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6A5005AD-DF3A-4555-A55A-A4F5B6455A99}" type="slidenum">
              <a:rPr lang="en-US" altLang="en-US">
                <a:latin typeface="Arial" charset="0"/>
              </a:rPr>
              <a:pPr/>
              <a:t>8</a:t>
            </a:fld>
            <a:endParaRPr lang="en-US" altLang="en-US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defTabSz="966788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defTabSz="966788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fld id="{D6F01771-BAD4-49CE-8574-6B3346C29F1F}" type="slidenum">
              <a:rPr lang="en-US" altLang="en-US">
                <a:latin typeface="Arial" charset="0"/>
              </a:rPr>
              <a:pPr/>
              <a:t>9</a:t>
            </a:fld>
            <a:endParaRPr lang="en-US" altLang="en-US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211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931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789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03238" y="311150"/>
            <a:ext cx="9051925" cy="6632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39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9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90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6906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48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42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536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5066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187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11150"/>
            <a:ext cx="9051925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812925"/>
            <a:ext cx="9051925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7078663"/>
            <a:ext cx="2346325" cy="53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>
            <a:lvl1pPr defTabSz="1019175" eaLnBrk="1" hangingPunct="1">
              <a:defRPr sz="1600" smtClean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2pPr>
      <a:lvl3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3pPr>
      <a:lvl4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4pPr>
      <a:lvl5pPr algn="ctr" defTabSz="10191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5pPr>
      <a:lvl6pPr marL="4572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6pPr>
      <a:lvl7pPr marL="9144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7pPr>
      <a:lvl8pPr marL="13716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8pPr>
      <a:lvl9pPr marL="1828800" algn="ctr" defTabSz="1019175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pitchFamily="34" charset="0"/>
        </a:defRPr>
      </a:lvl9pPr>
    </p:titleStyle>
    <p:bodyStyle>
      <a:lvl1pPr marL="382588" indent="-382588" algn="l" defTabSz="1019175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73175" indent="-254000" algn="l" defTabSz="1019175" rtl="0" eaLnBrk="0" fontAlgn="base" hangingPunct="0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82763" indent="-254000" algn="l" defTabSz="1019175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92350" indent="-254000" algn="l" defTabSz="1019175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495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2067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639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21150" indent="-254000" algn="l" defTabSz="1019175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6"/>
          <p:cNvSpPr>
            <a:spLocks noChangeArrowheads="1"/>
          </p:cNvSpPr>
          <p:nvPr/>
        </p:nvSpPr>
        <p:spPr bwMode="auto">
          <a:xfrm>
            <a:off x="762000" y="1905000"/>
            <a:ext cx="8763000" cy="4800600"/>
          </a:xfrm>
          <a:prstGeom prst="rect">
            <a:avLst/>
          </a:prstGeom>
          <a:solidFill>
            <a:srgbClr val="73AE57"/>
          </a:solid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051" name="Rectangle 42"/>
          <p:cNvSpPr>
            <a:spLocks noChangeArrowheads="1"/>
          </p:cNvSpPr>
          <p:nvPr/>
        </p:nvSpPr>
        <p:spPr bwMode="auto">
          <a:xfrm>
            <a:off x="990600" y="2160588"/>
            <a:ext cx="8305800" cy="4240212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2052" name="Rectangle 30"/>
          <p:cNvSpPr>
            <a:spLocks noGrp="1" noChangeArrowheads="1"/>
          </p:cNvSpPr>
          <p:nvPr>
            <p:ph idx="1"/>
          </p:nvPr>
        </p:nvSpPr>
        <p:spPr>
          <a:xfrm>
            <a:off x="2574925" y="2527300"/>
            <a:ext cx="5257800" cy="3505200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2053" name="Rectangle 9"/>
          <p:cNvSpPr>
            <a:spLocks noGrp="1" noChangeArrowheads="1"/>
          </p:cNvSpPr>
          <p:nvPr>
            <p:ph type="title"/>
          </p:nvPr>
        </p:nvSpPr>
        <p:spPr>
          <a:xfrm>
            <a:off x="3200400" y="598636"/>
            <a:ext cx="6400800" cy="1295400"/>
          </a:xfrm>
        </p:spPr>
        <p:txBody>
          <a:bodyPr/>
          <a:lstStyle/>
          <a:p>
            <a:pPr algn="l" eaLnBrk="1" hangingPunct="1"/>
            <a:r>
              <a:rPr lang="en-US" altLang="en-US" sz="3400" dirty="0" smtClean="0"/>
              <a:t>Write the Title Here</a:t>
            </a:r>
          </a:p>
        </p:txBody>
      </p:sp>
      <p:pic>
        <p:nvPicPr>
          <p:cNvPr id="205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83" t="29630" r="18750" b="24074"/>
          <a:stretch>
            <a:fillRect/>
          </a:stretch>
        </p:blipFill>
        <p:spPr bwMode="auto">
          <a:xfrm>
            <a:off x="685800" y="838200"/>
            <a:ext cx="18288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5" name="Text Box 6"/>
          <p:cNvSpPr txBox="1">
            <a:spLocks noChangeArrowheads="1"/>
          </p:cNvSpPr>
          <p:nvPr/>
        </p:nvSpPr>
        <p:spPr bwMode="auto">
          <a:xfrm>
            <a:off x="1660525" y="6831013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38" tIns="36119" rIns="72238" bIns="36119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ja-JP" sz="1800" dirty="0" smtClean="0">
                <a:solidFill>
                  <a:srgbClr val="0078C9"/>
                </a:solidFill>
                <a:latin typeface="Forza Medium" pitchFamily="50" charset="0"/>
                <a:ea typeface="MS Mincho" pitchFamily="49" charset="-128"/>
                <a:cs typeface="Helvetica" pitchFamily="34" charset="0"/>
              </a:rPr>
              <a:t>www.childrens-specialized.org/KohlsAutismAwareness</a:t>
            </a:r>
            <a:endParaRPr lang="en-US" altLang="en-US" sz="1800" dirty="0">
              <a:latin typeface="Forza Medium" pitchFamily="50" charset="0"/>
              <a:ea typeface="MS Mincho" pitchFamily="49" charset="-128"/>
              <a:cs typeface="Helvetica" pitchFamily="34" charset="0"/>
            </a:endParaRPr>
          </a:p>
        </p:txBody>
      </p:sp>
      <p:pic>
        <p:nvPicPr>
          <p:cNvPr id="9" name="Content Placeholder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0701" y="414166"/>
            <a:ext cx="1279524" cy="359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9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8763000" y="678180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10</a:t>
            </a:r>
          </a:p>
        </p:txBody>
      </p:sp>
      <p:sp>
        <p:nvSpPr>
          <p:cNvPr id="12295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104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533400" y="4953000"/>
            <a:ext cx="8991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238" tIns="36119" rIns="72238" bIns="36119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400" dirty="0" smtClean="0">
                <a:solidFill>
                  <a:srgbClr val="0078C9"/>
                </a:solidFill>
                <a:latin typeface="Forza Medium" pitchFamily="50" charset="0"/>
                <a:ea typeface="MS Mincho" pitchFamily="49" charset="-128"/>
              </a:rPr>
              <a:t>www.childrens-specialized.org/KohlsAutismAwareness</a:t>
            </a:r>
            <a:endParaRPr lang="en-US" altLang="ja-JP" sz="2400" dirty="0">
              <a:solidFill>
                <a:srgbClr val="0078C9"/>
              </a:solidFill>
              <a:latin typeface="Forza Medium" pitchFamily="50" charset="0"/>
              <a:ea typeface="MS Mincho" pitchFamily="49" charset="-128"/>
            </a:endParaRPr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876300" y="5562600"/>
            <a:ext cx="8305800" cy="0"/>
          </a:xfrm>
          <a:prstGeom prst="line">
            <a:avLst/>
          </a:prstGeom>
          <a:noFill/>
          <a:ln w="25400">
            <a:solidFill>
              <a:srgbClr val="73AE57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3320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46" y="1500187"/>
            <a:ext cx="5003800" cy="2995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457200" y="5715000"/>
            <a:ext cx="9144000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10" tIns="41605" rIns="83210" bIns="41605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500" dirty="0">
                <a:latin typeface="Calibri" pitchFamily="34" charset="0"/>
              </a:rPr>
              <a:t>For more information about this program contact: KohlsAutismAwareness@childrens-specialized.org</a:t>
            </a:r>
          </a:p>
        </p:txBody>
      </p:sp>
      <p:sp>
        <p:nvSpPr>
          <p:cNvPr id="14" name="Text Box 30"/>
          <p:cNvSpPr txBox="1">
            <a:spLocks noChangeArrowheads="1"/>
          </p:cNvSpPr>
          <p:nvPr/>
        </p:nvSpPr>
        <p:spPr bwMode="auto">
          <a:xfrm>
            <a:off x="6618288" y="6962775"/>
            <a:ext cx="2754312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BBE0E3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10" tIns="41605" rIns="83210" bIns="41605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en-US" altLang="en-US" sz="900" dirty="0">
                <a:solidFill>
                  <a:srgbClr val="000000"/>
                </a:solidFill>
              </a:rPr>
              <a:t>© 2014 Children’s Specialized Hospital</a:t>
            </a:r>
            <a:endParaRPr lang="en-US" altLang="en-US" sz="2400" dirty="0"/>
          </a:p>
        </p:txBody>
      </p:sp>
      <p:sp>
        <p:nvSpPr>
          <p:cNvPr id="15" name="Text Box 80"/>
          <p:cNvSpPr txBox="1">
            <a:spLocks noChangeArrowheads="1"/>
          </p:cNvSpPr>
          <p:nvPr/>
        </p:nvSpPr>
        <p:spPr bwMode="auto">
          <a:xfrm>
            <a:off x="1946938" y="6569114"/>
            <a:ext cx="2853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3210" tIns="41605" rIns="83210" bIns="41605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itchFamily="34" charset="0"/>
              </a:defRPr>
            </a:lvl1pPr>
            <a:lvl2pPr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</a:defRPr>
            </a:lvl2pPr>
            <a:lvl3pPr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</a:defRPr>
            </a:lvl3pPr>
            <a:lvl4pPr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</a:defRPr>
            </a:lvl4pPr>
            <a:lvl5pPr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>
                <a:latin typeface="Calibri" pitchFamily="34" charset="0"/>
              </a:rPr>
              <a:t>This autism education program is provided by </a:t>
            </a:r>
            <a:br>
              <a:rPr lang="en-US" altLang="en-US" sz="1000" dirty="0">
                <a:latin typeface="Calibri" pitchFamily="34" charset="0"/>
              </a:rPr>
            </a:br>
            <a:r>
              <a:rPr lang="en-US" altLang="en-US" sz="1000" dirty="0">
                <a:latin typeface="Calibri" pitchFamily="34" charset="0"/>
              </a:rPr>
              <a:t>Children’s Specialized Hospital </a:t>
            </a:r>
            <a:br>
              <a:rPr lang="en-US" altLang="en-US" sz="1000" dirty="0">
                <a:latin typeface="Calibri" pitchFamily="34" charset="0"/>
              </a:rPr>
            </a:br>
            <a:r>
              <a:rPr lang="en-US" altLang="en-US" sz="1000" dirty="0">
                <a:latin typeface="Calibri" pitchFamily="34" charset="0"/>
              </a:rPr>
              <a:t>through the generosity of Kohl’s Cares</a:t>
            </a:r>
            <a:r>
              <a:rPr lang="en-US" altLang="en-US" sz="1000" dirty="0">
                <a:solidFill>
                  <a:srgbClr val="00297A"/>
                </a:solidFill>
                <a:latin typeface="Calibri" pitchFamily="34" charset="0"/>
              </a:rPr>
              <a:t>.</a:t>
            </a:r>
          </a:p>
        </p:txBody>
      </p:sp>
      <p:pic>
        <p:nvPicPr>
          <p:cNvPr id="17" name="Picture 26" descr="CSH use 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6214854"/>
            <a:ext cx="1520032" cy="7479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6534882"/>
            <a:ext cx="1285926" cy="630405"/>
          </a:xfrm>
          <a:prstGeom prst="rect">
            <a:avLst/>
          </a:prstGeom>
        </p:spPr>
      </p:pic>
      <p:pic>
        <p:nvPicPr>
          <p:cNvPr id="19" name="Content Placeholder 1"/>
          <p:cNvPicPr>
            <a:picLocks noGrp="1" noChangeAspect="1"/>
          </p:cNvPicPr>
          <p:nvPr>
            <p:ph idx="1"/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1" y="966787"/>
            <a:ext cx="1905000" cy="53562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3076" name="Line 11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13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3078" name="Text Box 23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3079" name="Rectangle 24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2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3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4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5</a:t>
            </a:r>
          </a:p>
        </p:txBody>
      </p:sp>
      <p:sp>
        <p:nvSpPr>
          <p:cNvPr id="7175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6</a:t>
            </a:r>
          </a:p>
        </p:txBody>
      </p:sp>
      <p:sp>
        <p:nvSpPr>
          <p:cNvPr id="8199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7</a:t>
            </a:r>
          </a:p>
        </p:txBody>
      </p:sp>
      <p:sp>
        <p:nvSpPr>
          <p:cNvPr id="9223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3AE5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457200" y="381000"/>
            <a:ext cx="9144000" cy="7035800"/>
          </a:xfrm>
          <a:prstGeom prst="rect">
            <a:avLst/>
          </a:prstGeom>
          <a:solidFill>
            <a:schemeClr val="bg1"/>
          </a:solidFill>
          <a:ln w="44450" cap="rnd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endParaRPr lang="en-US" alt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1600200" y="152400"/>
            <a:ext cx="7802563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 anchor="ctr"/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8270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273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782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292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749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3206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663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4121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600">
              <a:solidFill>
                <a:schemeClr val="tx2"/>
              </a:solidFill>
              <a:latin typeface="New Century Schoolbook" pitchFamily="18" charset="0"/>
            </a:endParaRPr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990600" y="51816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914400" y="5562600"/>
            <a:ext cx="8153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1882" tIns="50941" rIns="101882" bIns="50941">
            <a:spAutoFit/>
          </a:bodyPr>
          <a:lstStyle>
            <a:lvl1pPr defTabSz="1019175">
              <a:spcBef>
                <a:spcPct val="20000"/>
              </a:spcBef>
              <a:buChar char="•"/>
              <a:defRPr sz="3600">
                <a:solidFill>
                  <a:schemeClr val="tx1"/>
                </a:solidFill>
                <a:latin typeface="Arial" charset="0"/>
              </a:defRPr>
            </a:lvl1pPr>
            <a:lvl2pPr marL="509588" indent="-317500" defTabSz="1019175">
              <a:spcBef>
                <a:spcPct val="20000"/>
              </a:spcBef>
              <a:buChar char="–"/>
              <a:defRPr sz="3100">
                <a:solidFill>
                  <a:schemeClr val="tx1"/>
                </a:solidFill>
                <a:latin typeface="Arial" charset="0"/>
              </a:defRPr>
            </a:lvl2pPr>
            <a:lvl3pPr marL="1019175" indent="-254000" defTabSz="1019175">
              <a:spcBef>
                <a:spcPct val="20000"/>
              </a:spcBef>
              <a:buChar char="•"/>
              <a:defRPr sz="2700">
                <a:solidFill>
                  <a:schemeClr val="tx1"/>
                </a:solidFill>
                <a:latin typeface="Arial" charset="0"/>
              </a:defRPr>
            </a:lvl3pPr>
            <a:lvl4pPr marL="1528763" indent="-254000" defTabSz="1019175">
              <a:spcBef>
                <a:spcPct val="20000"/>
              </a:spcBef>
              <a:buChar char="–"/>
              <a:defRPr sz="2200">
                <a:solidFill>
                  <a:schemeClr val="tx1"/>
                </a:solidFill>
                <a:latin typeface="Arial" charset="0"/>
              </a:defRPr>
            </a:lvl4pPr>
            <a:lvl5pPr marL="2038350" indent="-254000" defTabSz="1019175">
              <a:spcBef>
                <a:spcPct val="20000"/>
              </a:spcBef>
              <a:buChar char="»"/>
              <a:defRPr sz="2200">
                <a:solidFill>
                  <a:schemeClr val="tx1"/>
                </a:solidFill>
                <a:latin typeface="Arial" charset="0"/>
              </a:defRPr>
            </a:lvl5pPr>
            <a:lvl6pPr marL="24955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6pPr>
            <a:lvl7pPr marL="29527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7pPr>
            <a:lvl8pPr marL="34099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8pPr>
            <a:lvl9pPr marL="3867150" indent="-254000" defTabSz="10191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spcAft>
                <a:spcPct val="20000"/>
              </a:spcAft>
              <a:buFontTx/>
              <a:buNone/>
            </a:pPr>
            <a:r>
              <a:rPr lang="en-US" altLang="en-US" sz="1700">
                <a:solidFill>
                  <a:schemeClr val="tx2"/>
                </a:solidFill>
                <a:latin typeface="Helvetica" pitchFamily="34" charset="0"/>
                <a:cs typeface="Helvetica" pitchFamily="34" charset="0"/>
              </a:rPr>
              <a:t>Enter text here…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991600" y="6781800"/>
            <a:ext cx="381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/>
              <a:t>8</a:t>
            </a:r>
          </a:p>
        </p:txBody>
      </p:sp>
      <p:sp>
        <p:nvSpPr>
          <p:cNvPr id="10247" name="Rectangle 7"/>
          <p:cNvSpPr>
            <a:spLocks noGrp="1" noChangeArrowheads="1"/>
          </p:cNvSpPr>
          <p:nvPr>
            <p:ph/>
          </p:nvPr>
        </p:nvSpPr>
        <p:spPr>
          <a:xfrm>
            <a:off x="2438400" y="762000"/>
            <a:ext cx="5364163" cy="403225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FWA Template">
  <a:themeElements>
    <a:clrScheme name="MFWA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FWA 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MFWA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FWA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FWA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CHURCH Template</Template>
  <TotalTime>1283</TotalTime>
  <Words>89</Words>
  <Application>Microsoft Office PowerPoint</Application>
  <PresentationFormat>Custom</PresentationFormat>
  <Paragraphs>38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MFWA Template</vt:lpstr>
      <vt:lpstr>Write the Title Here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CHURCH</dc:title>
  <dc:creator>masteran</dc:creator>
  <cp:lastModifiedBy>Robertiello, Adrienne</cp:lastModifiedBy>
  <cp:revision>224</cp:revision>
  <cp:lastPrinted>1601-01-01T00:00:00Z</cp:lastPrinted>
  <dcterms:created xsi:type="dcterms:W3CDTF">2007-02-28T16:14:10Z</dcterms:created>
  <dcterms:modified xsi:type="dcterms:W3CDTF">2015-03-18T16:34:18Z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