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71" r:id="rId2"/>
    <p:sldId id="256" r:id="rId3"/>
    <p:sldId id="302" r:id="rId4"/>
    <p:sldId id="303" r:id="rId5"/>
    <p:sldId id="304" r:id="rId6"/>
    <p:sldId id="305" r:id="rId7"/>
    <p:sldId id="306" r:id="rId8"/>
    <p:sldId id="307" r:id="rId9"/>
    <p:sldId id="308" r:id="rId10"/>
    <p:sldId id="309" r:id="rId11"/>
    <p:sldId id="310" r:id="rId12"/>
    <p:sldId id="311" r:id="rId13"/>
  </p:sldIdLst>
  <p:sldSz cx="10058400" cy="7772400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3AE57"/>
    <a:srgbClr val="0078C9"/>
    <a:srgbClr val="002776"/>
    <a:srgbClr val="003399"/>
    <a:srgbClr val="0033CC"/>
    <a:srgbClr val="CC0000"/>
    <a:srgbClr val="C9282D"/>
    <a:srgbClr val="FBE7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74" autoAdjust="0"/>
    <p:restoredTop sz="91644" autoAdjust="0"/>
  </p:normalViewPr>
  <p:slideViewPr>
    <p:cSldViewPr>
      <p:cViewPr varScale="1">
        <p:scale>
          <a:sx n="86" d="100"/>
          <a:sy n="86" d="100"/>
        </p:scale>
        <p:origin x="-426" y="-84"/>
      </p:cViewPr>
      <p:guideLst>
        <p:guide orient="horz" pos="2448"/>
        <p:guide pos="3168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8.xml"/><Relationship Id="rId3" Type="http://schemas.openxmlformats.org/officeDocument/2006/relationships/slide" Target="slides/slide3.xml"/><Relationship Id="rId7" Type="http://schemas.openxmlformats.org/officeDocument/2006/relationships/slide" Target="slides/slide7.xml"/><Relationship Id="rId12" Type="http://schemas.openxmlformats.org/officeDocument/2006/relationships/slide" Target="slides/slide12.xml"/><Relationship Id="rId2" Type="http://schemas.openxmlformats.org/officeDocument/2006/relationships/slide" Target="slides/slide2.xml"/><Relationship Id="rId1" Type="http://schemas.openxmlformats.org/officeDocument/2006/relationships/slide" Target="slides/slide1.xml"/><Relationship Id="rId6" Type="http://schemas.openxmlformats.org/officeDocument/2006/relationships/slide" Target="slides/slide6.xml"/><Relationship Id="rId11" Type="http://schemas.openxmlformats.org/officeDocument/2006/relationships/slide" Target="slides/slide11.xml"/><Relationship Id="rId5" Type="http://schemas.openxmlformats.org/officeDocument/2006/relationships/slide" Target="slides/slide5.xml"/><Relationship Id="rId10" Type="http://schemas.openxmlformats.org/officeDocument/2006/relationships/slide" Target="slides/slide10.xml"/><Relationship Id="rId4" Type="http://schemas.openxmlformats.org/officeDocument/2006/relationships/slide" Target="slides/slide4.xml"/><Relationship Id="rId9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211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211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211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 smtClean="0"/>
            </a:lvl1pPr>
          </a:lstStyle>
          <a:p>
            <a:pPr>
              <a:defRPr/>
            </a:pPr>
            <a:fld id="{2BFB997F-BD18-4198-B943-EB87A55117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519136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328738" y="720725"/>
            <a:ext cx="4659312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 smtClean="0"/>
              <a:t>Click to edit Master text styles</a:t>
            </a:r>
          </a:p>
          <a:p>
            <a:pPr lvl="1"/>
            <a:r>
              <a:rPr lang="en-US" altLang="en-US" noProof="0" smtClean="0"/>
              <a:t>Second level</a:t>
            </a:r>
          </a:p>
          <a:p>
            <a:pPr lvl="2"/>
            <a:r>
              <a:rPr lang="en-US" altLang="en-US" noProof="0" smtClean="0"/>
              <a:t>Third level</a:t>
            </a:r>
          </a:p>
          <a:p>
            <a:pPr lvl="3"/>
            <a:r>
              <a:rPr lang="en-US" altLang="en-US" noProof="0" smtClean="0"/>
              <a:t>Fourth level</a:t>
            </a:r>
          </a:p>
          <a:p>
            <a:pPr lvl="4"/>
            <a:r>
              <a:rPr lang="en-US" altLang="en-US" noProof="0" smtClean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 smtClean="0">
                <a:latin typeface="Arial" pitchFamily="34" charset="0"/>
              </a:defRPr>
            </a:lvl1pPr>
          </a:lstStyle>
          <a:p>
            <a:pPr>
              <a:defRPr/>
            </a:pPr>
            <a:fld id="{65DC814A-C9E0-4778-B6A2-32C5499B7D4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0596867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fld id="{4B17C70F-0B32-452D-B69F-31174DE4724F}" type="slidenum">
              <a:rPr lang="en-US" altLang="en-US">
                <a:latin typeface="Arial" charset="0"/>
              </a:rPr>
              <a:pPr/>
              <a:t>1</a:t>
            </a:fld>
            <a:endParaRPr lang="en-US" altLang="en-US">
              <a:latin typeface="Arial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fld id="{7750FEC2-F64C-4581-9847-AC7A09B021EA}" type="slidenum">
              <a:rPr lang="en-US" altLang="en-US">
                <a:latin typeface="Arial" charset="0"/>
              </a:rPr>
              <a:pPr/>
              <a:t>10</a:t>
            </a:fld>
            <a:endParaRPr lang="en-US" altLang="en-US">
              <a:latin typeface="Arial" charset="0"/>
            </a:endParaRPr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fld id="{09C50198-FE96-4F91-A75F-B7881E5FD358}" type="slidenum">
              <a:rPr lang="en-US" altLang="en-US">
                <a:latin typeface="Arial" charset="0"/>
              </a:rPr>
              <a:pPr/>
              <a:t>11</a:t>
            </a:fld>
            <a:endParaRPr lang="en-US" altLang="en-US">
              <a:latin typeface="Arial" charset="0"/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fld id="{D4D5EA18-33FC-4E03-8635-186A95BB5550}" type="slidenum">
              <a:rPr lang="en-US" altLang="en-US">
                <a:latin typeface="Arial" charset="0"/>
              </a:rPr>
              <a:pPr/>
              <a:t>12</a:t>
            </a:fld>
            <a:endParaRPr lang="en-US" altLang="en-US">
              <a:latin typeface="Arial" charset="0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fld id="{3DF8491C-CE53-4A4D-B2C8-93AA8485DE30}" type="slidenum">
              <a:rPr lang="en-US" altLang="en-US">
                <a:latin typeface="Arial" charset="0"/>
              </a:rPr>
              <a:pPr/>
              <a:t>2</a:t>
            </a:fld>
            <a:endParaRPr lang="en-US" altLang="en-US">
              <a:latin typeface="Arial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fld id="{1F51D832-4A0C-46F9-90CA-85FF4D4E4986}" type="slidenum">
              <a:rPr lang="en-US" altLang="en-US">
                <a:latin typeface="Arial" charset="0"/>
              </a:rPr>
              <a:pPr/>
              <a:t>3</a:t>
            </a:fld>
            <a:endParaRPr lang="en-US" altLang="en-US">
              <a:latin typeface="Arial" charset="0"/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fld id="{4C1FEDE5-965E-4352-800E-BDBDC10AA895}" type="slidenum">
              <a:rPr lang="en-US" altLang="en-US">
                <a:latin typeface="Arial" charset="0"/>
              </a:rPr>
              <a:pPr/>
              <a:t>4</a:t>
            </a:fld>
            <a:endParaRPr lang="en-US" altLang="en-US">
              <a:latin typeface="Arial" charset="0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fld id="{4247E3CF-0E61-4FFD-8E3E-3C3B5CDB20DC}" type="slidenum">
              <a:rPr lang="en-US" altLang="en-US">
                <a:latin typeface="Arial" charset="0"/>
              </a:rPr>
              <a:pPr/>
              <a:t>5</a:t>
            </a:fld>
            <a:endParaRPr lang="en-US" altLang="en-US">
              <a:latin typeface="Arial" charset="0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fld id="{D999D93B-4540-4285-ACDA-0A71D507442D}" type="slidenum">
              <a:rPr lang="en-US" altLang="en-US">
                <a:latin typeface="Arial" charset="0"/>
              </a:rPr>
              <a:pPr/>
              <a:t>6</a:t>
            </a:fld>
            <a:endParaRPr lang="en-US" altLang="en-US">
              <a:latin typeface="Arial" charset="0"/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fld id="{5AA389D0-43F1-4BEF-BEC6-F1B6F1656CCD}" type="slidenum">
              <a:rPr lang="en-US" altLang="en-US">
                <a:latin typeface="Arial" charset="0"/>
              </a:rPr>
              <a:pPr/>
              <a:t>7</a:t>
            </a:fld>
            <a:endParaRPr lang="en-US" altLang="en-US">
              <a:latin typeface="Arial" charset="0"/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fld id="{6A5005AD-DF3A-4555-A55A-A4F5B6455A99}" type="slidenum">
              <a:rPr lang="en-US" altLang="en-US">
                <a:latin typeface="Arial" charset="0"/>
              </a:rPr>
              <a:pPr/>
              <a:t>8</a:t>
            </a:fld>
            <a:endParaRPr lang="en-US" altLang="en-US">
              <a:latin typeface="Arial" charset="0"/>
            </a:endParaRPr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fld id="{D6F01771-BAD4-49CE-8574-6B3346C29F1F}" type="slidenum">
              <a:rPr lang="en-US" altLang="en-US">
                <a:latin typeface="Arial" charset="0"/>
              </a:rPr>
              <a:pPr/>
              <a:t>9</a:t>
            </a:fld>
            <a:endParaRPr lang="en-US" altLang="en-US">
              <a:latin typeface="Arial" charset="0"/>
            </a:endParaRPr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063" y="2414588"/>
            <a:ext cx="8550275" cy="16652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125" y="4403725"/>
            <a:ext cx="7042150" cy="19875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62118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99315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2975" y="311150"/>
            <a:ext cx="2262188" cy="66325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3238" y="311150"/>
            <a:ext cx="6637337" cy="66325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17898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503238" y="311150"/>
            <a:ext cx="9051925" cy="6632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473933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4961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338" y="4994275"/>
            <a:ext cx="8548687" cy="154463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5338" y="3294063"/>
            <a:ext cx="8548687" cy="1700212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78907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3238" y="1812925"/>
            <a:ext cx="4449762" cy="5130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5400" y="1812925"/>
            <a:ext cx="4449763" cy="5130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6906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238" y="1739900"/>
            <a:ext cx="4443412" cy="7254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238" y="2465388"/>
            <a:ext cx="4443412" cy="4478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0163" y="1739900"/>
            <a:ext cx="4445000" cy="7254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0163" y="2465388"/>
            <a:ext cx="4445000" cy="4478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84803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5042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153637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09563"/>
            <a:ext cx="3308350" cy="13176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238" y="309563"/>
            <a:ext cx="5622925" cy="66341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238" y="1627188"/>
            <a:ext cx="3308350" cy="53165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5066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675" y="5440363"/>
            <a:ext cx="6035675" cy="6429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675" y="693738"/>
            <a:ext cx="6035675" cy="4664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675" y="6083300"/>
            <a:ext cx="6035675" cy="9112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87187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3AE5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311150"/>
            <a:ext cx="9051925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1882" tIns="50941" rIns="101882" bIns="5094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1812925"/>
            <a:ext cx="9051925" cy="513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1882" tIns="50941" rIns="101882" bIns="5094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03238" y="7078663"/>
            <a:ext cx="2346325" cy="539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1882" tIns="50941" rIns="101882" bIns="50941" numCol="1" anchor="t" anchorCtr="0" compatLnSpc="1">
            <a:prstTxWarp prst="textNoShape">
              <a:avLst/>
            </a:prstTxWarp>
          </a:bodyPr>
          <a:lstStyle>
            <a:lvl1pPr defTabSz="1019175" eaLnBrk="1" hangingPunct="1">
              <a:defRPr sz="1600" smtClean="0"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1019175" rtl="0" eaLnBrk="0" fontAlgn="base" hangingPunct="0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+mj-lt"/>
          <a:ea typeface="+mj-ea"/>
          <a:cs typeface="+mj-cs"/>
        </a:defRPr>
      </a:lvl1pPr>
      <a:lvl2pPr algn="ctr" defTabSz="1019175" rtl="0" eaLnBrk="0" fontAlgn="base" hangingPunct="0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" pitchFamily="34" charset="0"/>
        </a:defRPr>
      </a:lvl2pPr>
      <a:lvl3pPr algn="ctr" defTabSz="1019175" rtl="0" eaLnBrk="0" fontAlgn="base" hangingPunct="0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" pitchFamily="34" charset="0"/>
        </a:defRPr>
      </a:lvl3pPr>
      <a:lvl4pPr algn="ctr" defTabSz="1019175" rtl="0" eaLnBrk="0" fontAlgn="base" hangingPunct="0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" pitchFamily="34" charset="0"/>
        </a:defRPr>
      </a:lvl4pPr>
      <a:lvl5pPr algn="ctr" defTabSz="1019175" rtl="0" eaLnBrk="0" fontAlgn="base" hangingPunct="0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" pitchFamily="34" charset="0"/>
        </a:defRPr>
      </a:lvl5pPr>
      <a:lvl6pPr marL="457200" algn="ctr" defTabSz="1019175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" pitchFamily="34" charset="0"/>
        </a:defRPr>
      </a:lvl6pPr>
      <a:lvl7pPr marL="914400" algn="ctr" defTabSz="1019175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" pitchFamily="34" charset="0"/>
        </a:defRPr>
      </a:lvl7pPr>
      <a:lvl8pPr marL="1371600" algn="ctr" defTabSz="1019175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" pitchFamily="34" charset="0"/>
        </a:defRPr>
      </a:lvl8pPr>
      <a:lvl9pPr marL="1828800" algn="ctr" defTabSz="1019175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" pitchFamily="34" charset="0"/>
        </a:defRPr>
      </a:lvl9pPr>
    </p:titleStyle>
    <p:bodyStyle>
      <a:lvl1pPr marL="382588" indent="-382588" algn="l" defTabSz="1019175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tx1"/>
          </a:solidFill>
          <a:latin typeface="+mn-lt"/>
          <a:ea typeface="+mn-ea"/>
          <a:cs typeface="+mn-cs"/>
        </a:defRPr>
      </a:lvl1pPr>
      <a:lvl2pPr marL="827088" indent="-317500" algn="l" defTabSz="1019175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2pPr>
      <a:lvl3pPr marL="1273175" indent="-254000" algn="l" defTabSz="1019175" rtl="0" eaLnBrk="0" fontAlgn="base" hangingPunct="0">
        <a:spcBef>
          <a:spcPct val="20000"/>
        </a:spcBef>
        <a:spcAft>
          <a:spcPct val="0"/>
        </a:spcAft>
        <a:buChar char="•"/>
        <a:defRPr sz="2700">
          <a:solidFill>
            <a:schemeClr val="tx1"/>
          </a:solidFill>
          <a:latin typeface="+mn-lt"/>
        </a:defRPr>
      </a:lvl3pPr>
      <a:lvl4pPr marL="1782763" indent="-254000" algn="l" defTabSz="1019175" rtl="0" eaLnBrk="0" fontAlgn="base" hangingPunct="0">
        <a:spcBef>
          <a:spcPct val="20000"/>
        </a:spcBef>
        <a:spcAft>
          <a:spcPct val="0"/>
        </a:spcAft>
        <a:buChar char="–"/>
        <a:defRPr sz="2200">
          <a:solidFill>
            <a:schemeClr val="tx1"/>
          </a:solidFill>
          <a:latin typeface="+mn-lt"/>
        </a:defRPr>
      </a:lvl4pPr>
      <a:lvl5pPr marL="2292350" indent="-254000" algn="l" defTabSz="1019175" rtl="0" eaLnBrk="0" fontAlgn="base" hangingPunct="0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5pPr>
      <a:lvl6pPr marL="2749550" indent="-254000" algn="l" defTabSz="1019175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6pPr>
      <a:lvl7pPr marL="3206750" indent="-254000" algn="l" defTabSz="1019175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7pPr>
      <a:lvl8pPr marL="3663950" indent="-254000" algn="l" defTabSz="1019175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8pPr>
      <a:lvl9pPr marL="4121150" indent="-254000" algn="l" defTabSz="1019175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6"/>
          <p:cNvSpPr>
            <a:spLocks noChangeArrowheads="1"/>
          </p:cNvSpPr>
          <p:nvPr/>
        </p:nvSpPr>
        <p:spPr bwMode="auto">
          <a:xfrm>
            <a:off x="762000" y="1905000"/>
            <a:ext cx="8763000" cy="4800600"/>
          </a:xfrm>
          <a:prstGeom prst="rect">
            <a:avLst/>
          </a:prstGeom>
          <a:solidFill>
            <a:srgbClr val="73AE57"/>
          </a:solidFill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endParaRPr lang="en-US" altLang="en-US"/>
          </a:p>
        </p:txBody>
      </p:sp>
      <p:sp>
        <p:nvSpPr>
          <p:cNvPr id="2051" name="Rectangle 42"/>
          <p:cNvSpPr>
            <a:spLocks noChangeArrowheads="1"/>
          </p:cNvSpPr>
          <p:nvPr/>
        </p:nvSpPr>
        <p:spPr bwMode="auto">
          <a:xfrm>
            <a:off x="990600" y="2160588"/>
            <a:ext cx="8305800" cy="4240212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endParaRPr lang="en-US" altLang="en-US"/>
          </a:p>
        </p:txBody>
      </p:sp>
      <p:sp>
        <p:nvSpPr>
          <p:cNvPr id="2052" name="Rectangle 30"/>
          <p:cNvSpPr>
            <a:spLocks noGrp="1" noChangeArrowheads="1"/>
          </p:cNvSpPr>
          <p:nvPr>
            <p:ph idx="1"/>
          </p:nvPr>
        </p:nvSpPr>
        <p:spPr>
          <a:xfrm>
            <a:off x="2574925" y="2527300"/>
            <a:ext cx="5257800" cy="3505200"/>
          </a:xfrm>
        </p:spPr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2053" name="Rectangle 9"/>
          <p:cNvSpPr>
            <a:spLocks noGrp="1" noChangeArrowheads="1"/>
          </p:cNvSpPr>
          <p:nvPr>
            <p:ph type="title"/>
          </p:nvPr>
        </p:nvSpPr>
        <p:spPr>
          <a:xfrm>
            <a:off x="3200400" y="598636"/>
            <a:ext cx="6400800" cy="1295400"/>
          </a:xfrm>
        </p:spPr>
        <p:txBody>
          <a:bodyPr/>
          <a:lstStyle/>
          <a:p>
            <a:pPr algn="l" eaLnBrk="1" hangingPunct="1"/>
            <a:r>
              <a:rPr lang="en-US" altLang="en-US" sz="3400" dirty="0" smtClean="0"/>
              <a:t>Write the Title Here</a:t>
            </a:r>
          </a:p>
        </p:txBody>
      </p:sp>
      <p:pic>
        <p:nvPicPr>
          <p:cNvPr id="205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583" t="29630" r="18750" b="24074"/>
          <a:stretch>
            <a:fillRect/>
          </a:stretch>
        </p:blipFill>
        <p:spPr bwMode="auto">
          <a:xfrm>
            <a:off x="685800" y="838200"/>
            <a:ext cx="1828800" cy="95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5" name="Text Box 6"/>
          <p:cNvSpPr txBox="1">
            <a:spLocks noChangeArrowheads="1"/>
          </p:cNvSpPr>
          <p:nvPr/>
        </p:nvSpPr>
        <p:spPr bwMode="auto">
          <a:xfrm>
            <a:off x="1660525" y="6831013"/>
            <a:ext cx="78644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BBE0E3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238" tIns="36119" rIns="72238" bIns="36119"/>
          <a:lstStyle>
            <a:lvl1pPr defTabSz="1019175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827088" indent="-317500" defTabSz="1019175">
              <a:spcBef>
                <a:spcPct val="20000"/>
              </a:spcBef>
              <a:buChar char="–"/>
              <a:defRPr sz="3100">
                <a:solidFill>
                  <a:schemeClr val="tx1"/>
                </a:solidFill>
                <a:latin typeface="Arial" charset="0"/>
              </a:defRPr>
            </a:lvl2pPr>
            <a:lvl3pPr marL="1273175" indent="-254000" defTabSz="1019175">
              <a:spcBef>
                <a:spcPct val="20000"/>
              </a:spcBef>
              <a:buChar char="•"/>
              <a:defRPr sz="2700">
                <a:solidFill>
                  <a:schemeClr val="tx1"/>
                </a:solidFill>
                <a:latin typeface="Arial" charset="0"/>
              </a:defRPr>
            </a:lvl3pPr>
            <a:lvl4pPr marL="1782763" indent="-254000" defTabSz="1019175">
              <a:spcBef>
                <a:spcPct val="20000"/>
              </a:spcBef>
              <a:buChar char="–"/>
              <a:defRPr sz="2200">
                <a:solidFill>
                  <a:schemeClr val="tx1"/>
                </a:solidFill>
                <a:latin typeface="Arial" charset="0"/>
              </a:defRPr>
            </a:lvl4pPr>
            <a:lvl5pPr marL="2292350" indent="-254000" defTabSz="1019175">
              <a:spcBef>
                <a:spcPct val="20000"/>
              </a:spcBef>
              <a:buChar char="»"/>
              <a:defRPr sz="2200">
                <a:solidFill>
                  <a:schemeClr val="tx1"/>
                </a:solidFill>
                <a:latin typeface="Arial" charset="0"/>
              </a:defRPr>
            </a:lvl5pPr>
            <a:lvl6pPr marL="27495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6pPr>
            <a:lvl7pPr marL="32067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7pPr>
            <a:lvl8pPr marL="36639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8pPr>
            <a:lvl9pPr marL="41211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ja-JP" sz="1800" dirty="0" smtClean="0">
                <a:solidFill>
                  <a:srgbClr val="0078C9"/>
                </a:solidFill>
                <a:latin typeface="Forza Medium" pitchFamily="50" charset="0"/>
                <a:ea typeface="MS Mincho" pitchFamily="49" charset="-128"/>
                <a:cs typeface="Helvetica" pitchFamily="34" charset="0"/>
              </a:rPr>
              <a:t>www.childrens-specialized.org/KohlsAutismAwareness</a:t>
            </a:r>
            <a:endParaRPr lang="en-US" altLang="en-US" sz="1800" dirty="0">
              <a:latin typeface="Forza Medium" pitchFamily="50" charset="0"/>
              <a:ea typeface="MS Mincho" pitchFamily="49" charset="-128"/>
              <a:cs typeface="Helvetica" pitchFamily="34" charset="0"/>
            </a:endParaRPr>
          </a:p>
        </p:txBody>
      </p:sp>
      <p:pic>
        <p:nvPicPr>
          <p:cNvPr id="9" name="Content Placeholder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0701" y="414166"/>
            <a:ext cx="1279524" cy="359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3AE5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457200" y="381000"/>
            <a:ext cx="9144000" cy="7035800"/>
          </a:xfrm>
          <a:prstGeom prst="rect">
            <a:avLst/>
          </a:prstGeom>
          <a:solidFill>
            <a:schemeClr val="bg1"/>
          </a:solidFill>
          <a:ln w="44450" cap="rnd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endParaRPr lang="en-US" altLang="en-US"/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1600200" y="152400"/>
            <a:ext cx="7802563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1882" tIns="50941" rIns="101882" bIns="50941" anchor="ctr"/>
          <a:lstStyle>
            <a:lvl1pPr defTabSz="1019175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827088" indent="-317500" defTabSz="1019175">
              <a:spcBef>
                <a:spcPct val="20000"/>
              </a:spcBef>
              <a:buChar char="–"/>
              <a:defRPr sz="3100">
                <a:solidFill>
                  <a:schemeClr val="tx1"/>
                </a:solidFill>
                <a:latin typeface="Arial" charset="0"/>
              </a:defRPr>
            </a:lvl2pPr>
            <a:lvl3pPr marL="1273175" indent="-254000" defTabSz="1019175">
              <a:spcBef>
                <a:spcPct val="20000"/>
              </a:spcBef>
              <a:buChar char="•"/>
              <a:defRPr sz="2700">
                <a:solidFill>
                  <a:schemeClr val="tx1"/>
                </a:solidFill>
                <a:latin typeface="Arial" charset="0"/>
              </a:defRPr>
            </a:lvl3pPr>
            <a:lvl4pPr marL="1782763" indent="-254000" defTabSz="1019175">
              <a:spcBef>
                <a:spcPct val="20000"/>
              </a:spcBef>
              <a:buChar char="–"/>
              <a:defRPr sz="2200">
                <a:solidFill>
                  <a:schemeClr val="tx1"/>
                </a:solidFill>
                <a:latin typeface="Arial" charset="0"/>
              </a:defRPr>
            </a:lvl4pPr>
            <a:lvl5pPr marL="2292350" indent="-254000" defTabSz="1019175">
              <a:spcBef>
                <a:spcPct val="20000"/>
              </a:spcBef>
              <a:buChar char="»"/>
              <a:defRPr sz="2200">
                <a:solidFill>
                  <a:schemeClr val="tx1"/>
                </a:solidFill>
                <a:latin typeface="Arial" charset="0"/>
              </a:defRPr>
            </a:lvl5pPr>
            <a:lvl6pPr marL="27495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6pPr>
            <a:lvl7pPr marL="32067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7pPr>
            <a:lvl8pPr marL="36639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8pPr>
            <a:lvl9pPr marL="41211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600">
              <a:solidFill>
                <a:schemeClr val="tx2"/>
              </a:solidFill>
              <a:latin typeface="New Century Schoolbook" pitchFamily="18" charset="0"/>
            </a:endParaRPr>
          </a:p>
        </p:txBody>
      </p:sp>
      <p:sp>
        <p:nvSpPr>
          <p:cNvPr id="11268" name="Line 4"/>
          <p:cNvSpPr>
            <a:spLocks noChangeShapeType="1"/>
          </p:cNvSpPr>
          <p:nvPr/>
        </p:nvSpPr>
        <p:spPr bwMode="auto">
          <a:xfrm>
            <a:off x="990600" y="5181600"/>
            <a:ext cx="8077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914400" y="5562600"/>
            <a:ext cx="81534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1882" tIns="50941" rIns="101882" bIns="50941">
            <a:spAutoFit/>
          </a:bodyPr>
          <a:lstStyle>
            <a:lvl1pPr defTabSz="1019175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509588" indent="-317500" defTabSz="1019175">
              <a:spcBef>
                <a:spcPct val="20000"/>
              </a:spcBef>
              <a:buChar char="–"/>
              <a:defRPr sz="3100">
                <a:solidFill>
                  <a:schemeClr val="tx1"/>
                </a:solidFill>
                <a:latin typeface="Arial" charset="0"/>
              </a:defRPr>
            </a:lvl2pPr>
            <a:lvl3pPr marL="1019175" indent="-254000" defTabSz="1019175">
              <a:spcBef>
                <a:spcPct val="20000"/>
              </a:spcBef>
              <a:buChar char="•"/>
              <a:defRPr sz="2700">
                <a:solidFill>
                  <a:schemeClr val="tx1"/>
                </a:solidFill>
                <a:latin typeface="Arial" charset="0"/>
              </a:defRPr>
            </a:lvl3pPr>
            <a:lvl4pPr marL="1528763" indent="-254000" defTabSz="1019175">
              <a:spcBef>
                <a:spcPct val="20000"/>
              </a:spcBef>
              <a:buChar char="–"/>
              <a:defRPr sz="2200">
                <a:solidFill>
                  <a:schemeClr val="tx1"/>
                </a:solidFill>
                <a:latin typeface="Arial" charset="0"/>
              </a:defRPr>
            </a:lvl4pPr>
            <a:lvl5pPr marL="2038350" indent="-254000" defTabSz="1019175">
              <a:spcBef>
                <a:spcPct val="20000"/>
              </a:spcBef>
              <a:buChar char="»"/>
              <a:defRPr sz="2200">
                <a:solidFill>
                  <a:schemeClr val="tx1"/>
                </a:solidFill>
                <a:latin typeface="Arial" charset="0"/>
              </a:defRPr>
            </a:lvl5pPr>
            <a:lvl6pPr marL="24955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6pPr>
            <a:lvl7pPr marL="29527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7pPr>
            <a:lvl8pPr marL="34099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8pPr>
            <a:lvl9pPr marL="38671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ct val="20000"/>
              </a:spcAft>
              <a:buFontTx/>
              <a:buNone/>
            </a:pPr>
            <a:r>
              <a:rPr lang="en-US" altLang="en-US" sz="1700">
                <a:solidFill>
                  <a:schemeClr val="tx2"/>
                </a:solidFill>
                <a:latin typeface="Helvetica" pitchFamily="34" charset="0"/>
                <a:cs typeface="Helvetica" pitchFamily="34" charset="0"/>
              </a:rPr>
              <a:t>Enter text here…</a:t>
            </a:r>
          </a:p>
        </p:txBody>
      </p:sp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8991600" y="67818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/>
              <a:t>9</a:t>
            </a:r>
          </a:p>
        </p:txBody>
      </p:sp>
      <p:sp>
        <p:nvSpPr>
          <p:cNvPr id="11271" name="Rectangle 7"/>
          <p:cNvSpPr>
            <a:spLocks noGrp="1" noChangeArrowheads="1"/>
          </p:cNvSpPr>
          <p:nvPr>
            <p:ph/>
          </p:nvPr>
        </p:nvSpPr>
        <p:spPr>
          <a:xfrm>
            <a:off x="2438400" y="762000"/>
            <a:ext cx="5364163" cy="4032250"/>
          </a:xfrm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3AE5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457200" y="381000"/>
            <a:ext cx="9144000" cy="7035800"/>
          </a:xfrm>
          <a:prstGeom prst="rect">
            <a:avLst/>
          </a:prstGeom>
          <a:solidFill>
            <a:schemeClr val="bg1"/>
          </a:solidFill>
          <a:ln w="44450" cap="rnd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endParaRPr lang="en-US" altLang="en-US"/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1600200" y="152400"/>
            <a:ext cx="7802563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1882" tIns="50941" rIns="101882" bIns="50941" anchor="ctr"/>
          <a:lstStyle>
            <a:lvl1pPr defTabSz="1019175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827088" indent="-317500" defTabSz="1019175">
              <a:spcBef>
                <a:spcPct val="20000"/>
              </a:spcBef>
              <a:buChar char="–"/>
              <a:defRPr sz="3100">
                <a:solidFill>
                  <a:schemeClr val="tx1"/>
                </a:solidFill>
                <a:latin typeface="Arial" charset="0"/>
              </a:defRPr>
            </a:lvl2pPr>
            <a:lvl3pPr marL="1273175" indent="-254000" defTabSz="1019175">
              <a:spcBef>
                <a:spcPct val="20000"/>
              </a:spcBef>
              <a:buChar char="•"/>
              <a:defRPr sz="2700">
                <a:solidFill>
                  <a:schemeClr val="tx1"/>
                </a:solidFill>
                <a:latin typeface="Arial" charset="0"/>
              </a:defRPr>
            </a:lvl3pPr>
            <a:lvl4pPr marL="1782763" indent="-254000" defTabSz="1019175">
              <a:spcBef>
                <a:spcPct val="20000"/>
              </a:spcBef>
              <a:buChar char="–"/>
              <a:defRPr sz="2200">
                <a:solidFill>
                  <a:schemeClr val="tx1"/>
                </a:solidFill>
                <a:latin typeface="Arial" charset="0"/>
              </a:defRPr>
            </a:lvl4pPr>
            <a:lvl5pPr marL="2292350" indent="-254000" defTabSz="1019175">
              <a:spcBef>
                <a:spcPct val="20000"/>
              </a:spcBef>
              <a:buChar char="»"/>
              <a:defRPr sz="2200">
                <a:solidFill>
                  <a:schemeClr val="tx1"/>
                </a:solidFill>
                <a:latin typeface="Arial" charset="0"/>
              </a:defRPr>
            </a:lvl5pPr>
            <a:lvl6pPr marL="27495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6pPr>
            <a:lvl7pPr marL="32067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7pPr>
            <a:lvl8pPr marL="36639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8pPr>
            <a:lvl9pPr marL="41211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600">
              <a:solidFill>
                <a:schemeClr val="tx2"/>
              </a:solidFill>
              <a:latin typeface="New Century Schoolbook" pitchFamily="18" charset="0"/>
            </a:endParaRPr>
          </a:p>
        </p:txBody>
      </p:sp>
      <p:sp>
        <p:nvSpPr>
          <p:cNvPr id="12292" name="Line 4"/>
          <p:cNvSpPr>
            <a:spLocks noChangeShapeType="1"/>
          </p:cNvSpPr>
          <p:nvPr/>
        </p:nvSpPr>
        <p:spPr bwMode="auto">
          <a:xfrm>
            <a:off x="990600" y="5181600"/>
            <a:ext cx="8077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914400" y="5562600"/>
            <a:ext cx="81534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1882" tIns="50941" rIns="101882" bIns="50941">
            <a:spAutoFit/>
          </a:bodyPr>
          <a:lstStyle>
            <a:lvl1pPr defTabSz="1019175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509588" indent="-317500" defTabSz="1019175">
              <a:spcBef>
                <a:spcPct val="20000"/>
              </a:spcBef>
              <a:buChar char="–"/>
              <a:defRPr sz="3100">
                <a:solidFill>
                  <a:schemeClr val="tx1"/>
                </a:solidFill>
                <a:latin typeface="Arial" charset="0"/>
              </a:defRPr>
            </a:lvl2pPr>
            <a:lvl3pPr marL="1019175" indent="-254000" defTabSz="1019175">
              <a:spcBef>
                <a:spcPct val="20000"/>
              </a:spcBef>
              <a:buChar char="•"/>
              <a:defRPr sz="2700">
                <a:solidFill>
                  <a:schemeClr val="tx1"/>
                </a:solidFill>
                <a:latin typeface="Arial" charset="0"/>
              </a:defRPr>
            </a:lvl3pPr>
            <a:lvl4pPr marL="1528763" indent="-254000" defTabSz="1019175">
              <a:spcBef>
                <a:spcPct val="20000"/>
              </a:spcBef>
              <a:buChar char="–"/>
              <a:defRPr sz="2200">
                <a:solidFill>
                  <a:schemeClr val="tx1"/>
                </a:solidFill>
                <a:latin typeface="Arial" charset="0"/>
              </a:defRPr>
            </a:lvl4pPr>
            <a:lvl5pPr marL="2038350" indent="-254000" defTabSz="1019175">
              <a:spcBef>
                <a:spcPct val="20000"/>
              </a:spcBef>
              <a:buChar char="»"/>
              <a:defRPr sz="2200">
                <a:solidFill>
                  <a:schemeClr val="tx1"/>
                </a:solidFill>
                <a:latin typeface="Arial" charset="0"/>
              </a:defRPr>
            </a:lvl5pPr>
            <a:lvl6pPr marL="24955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6pPr>
            <a:lvl7pPr marL="29527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7pPr>
            <a:lvl8pPr marL="34099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8pPr>
            <a:lvl9pPr marL="38671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ct val="20000"/>
              </a:spcAft>
              <a:buFontTx/>
              <a:buNone/>
            </a:pPr>
            <a:r>
              <a:rPr lang="en-US" altLang="en-US" sz="1700">
                <a:solidFill>
                  <a:schemeClr val="tx2"/>
                </a:solidFill>
                <a:latin typeface="Helvetica" pitchFamily="34" charset="0"/>
                <a:cs typeface="Helvetica" pitchFamily="34" charset="0"/>
              </a:rPr>
              <a:t>Enter text here…</a:t>
            </a:r>
          </a:p>
        </p:txBody>
      </p:sp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8763000" y="67818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/>
              <a:t>10</a:t>
            </a:r>
          </a:p>
        </p:txBody>
      </p:sp>
      <p:sp>
        <p:nvSpPr>
          <p:cNvPr id="12295" name="Rectangle 7"/>
          <p:cNvSpPr>
            <a:spLocks noGrp="1" noChangeArrowheads="1"/>
          </p:cNvSpPr>
          <p:nvPr>
            <p:ph/>
          </p:nvPr>
        </p:nvSpPr>
        <p:spPr>
          <a:xfrm>
            <a:off x="2438400" y="762000"/>
            <a:ext cx="5364163" cy="4032250"/>
          </a:xfrm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3AE5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457200" y="381000"/>
            <a:ext cx="9144000" cy="7010400"/>
          </a:xfrm>
          <a:prstGeom prst="rect">
            <a:avLst/>
          </a:prstGeom>
          <a:solidFill>
            <a:schemeClr val="bg1"/>
          </a:solidFill>
          <a:ln w="44450" cap="rnd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endParaRPr lang="en-US" altLang="en-US"/>
          </a:p>
        </p:txBody>
      </p:sp>
      <p:sp>
        <p:nvSpPr>
          <p:cNvPr id="13315" name="Text Box 6"/>
          <p:cNvSpPr txBox="1">
            <a:spLocks noChangeArrowheads="1"/>
          </p:cNvSpPr>
          <p:nvPr/>
        </p:nvSpPr>
        <p:spPr bwMode="auto">
          <a:xfrm>
            <a:off x="533400" y="4953000"/>
            <a:ext cx="8991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BBE0E3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238" tIns="36119" rIns="72238" bIns="36119"/>
          <a:lstStyle>
            <a:lvl1pPr defTabSz="1019175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827088" indent="-317500" defTabSz="1019175">
              <a:spcBef>
                <a:spcPct val="20000"/>
              </a:spcBef>
              <a:buChar char="–"/>
              <a:defRPr sz="3100">
                <a:solidFill>
                  <a:schemeClr val="tx1"/>
                </a:solidFill>
                <a:latin typeface="Arial" charset="0"/>
              </a:defRPr>
            </a:lvl2pPr>
            <a:lvl3pPr marL="1273175" indent="-254000" defTabSz="1019175">
              <a:spcBef>
                <a:spcPct val="20000"/>
              </a:spcBef>
              <a:buChar char="•"/>
              <a:defRPr sz="2700">
                <a:solidFill>
                  <a:schemeClr val="tx1"/>
                </a:solidFill>
                <a:latin typeface="Arial" charset="0"/>
              </a:defRPr>
            </a:lvl3pPr>
            <a:lvl4pPr marL="1782763" indent="-254000" defTabSz="1019175">
              <a:spcBef>
                <a:spcPct val="20000"/>
              </a:spcBef>
              <a:buChar char="–"/>
              <a:defRPr sz="2200">
                <a:solidFill>
                  <a:schemeClr val="tx1"/>
                </a:solidFill>
                <a:latin typeface="Arial" charset="0"/>
              </a:defRPr>
            </a:lvl4pPr>
            <a:lvl5pPr marL="2292350" indent="-254000" defTabSz="1019175">
              <a:spcBef>
                <a:spcPct val="20000"/>
              </a:spcBef>
              <a:buChar char="»"/>
              <a:defRPr sz="2200">
                <a:solidFill>
                  <a:schemeClr val="tx1"/>
                </a:solidFill>
                <a:latin typeface="Arial" charset="0"/>
              </a:defRPr>
            </a:lvl5pPr>
            <a:lvl6pPr marL="27495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6pPr>
            <a:lvl7pPr marL="32067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7pPr>
            <a:lvl8pPr marL="36639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8pPr>
            <a:lvl9pPr marL="41211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400" dirty="0" smtClean="0">
                <a:solidFill>
                  <a:srgbClr val="0078C9"/>
                </a:solidFill>
                <a:latin typeface="Forza Medium" pitchFamily="50" charset="0"/>
                <a:ea typeface="MS Mincho" pitchFamily="49" charset="-128"/>
              </a:rPr>
              <a:t>www.childrens-specialized.org/KohlsAutismAwareness</a:t>
            </a:r>
            <a:endParaRPr lang="en-US" altLang="ja-JP" sz="2400" dirty="0">
              <a:solidFill>
                <a:srgbClr val="0078C9"/>
              </a:solidFill>
              <a:latin typeface="Forza Medium" pitchFamily="50" charset="0"/>
              <a:ea typeface="MS Mincho" pitchFamily="49" charset="-128"/>
            </a:endParaRPr>
          </a:p>
        </p:txBody>
      </p:sp>
      <p:sp>
        <p:nvSpPr>
          <p:cNvPr id="13319" name="Line 10"/>
          <p:cNvSpPr>
            <a:spLocks noChangeShapeType="1"/>
          </p:cNvSpPr>
          <p:nvPr/>
        </p:nvSpPr>
        <p:spPr bwMode="auto">
          <a:xfrm>
            <a:off x="876300" y="5562600"/>
            <a:ext cx="8305800" cy="0"/>
          </a:xfrm>
          <a:prstGeom prst="line">
            <a:avLst/>
          </a:prstGeom>
          <a:noFill/>
          <a:ln w="25400">
            <a:solidFill>
              <a:srgbClr val="73AE57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3320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4546" y="1500187"/>
            <a:ext cx="5003800" cy="299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457200" y="5715000"/>
            <a:ext cx="9144000" cy="20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3210" tIns="41605" rIns="83210" bIns="41605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500" dirty="0">
                <a:latin typeface="Calibri" pitchFamily="34" charset="0"/>
              </a:rPr>
              <a:t>For more information about this program contact: KohlsAutismAwareness@childrens-specialized.org</a:t>
            </a:r>
          </a:p>
        </p:txBody>
      </p:sp>
      <p:sp>
        <p:nvSpPr>
          <p:cNvPr id="14" name="Text Box 30"/>
          <p:cNvSpPr txBox="1">
            <a:spLocks noChangeArrowheads="1"/>
          </p:cNvSpPr>
          <p:nvPr/>
        </p:nvSpPr>
        <p:spPr bwMode="auto">
          <a:xfrm>
            <a:off x="6618288" y="6962775"/>
            <a:ext cx="2754312" cy="19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BBE0E3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3210" tIns="41605" rIns="83210" bIns="41605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en-US" sz="900" dirty="0">
                <a:solidFill>
                  <a:srgbClr val="000000"/>
                </a:solidFill>
              </a:rPr>
              <a:t>© 2014 Children’s Specialized Hospital</a:t>
            </a:r>
            <a:endParaRPr lang="en-US" altLang="en-US" sz="2400" dirty="0"/>
          </a:p>
        </p:txBody>
      </p:sp>
      <p:sp>
        <p:nvSpPr>
          <p:cNvPr id="15" name="Text Box 80"/>
          <p:cNvSpPr txBox="1">
            <a:spLocks noChangeArrowheads="1"/>
          </p:cNvSpPr>
          <p:nvPr/>
        </p:nvSpPr>
        <p:spPr bwMode="auto">
          <a:xfrm>
            <a:off x="1946938" y="6569114"/>
            <a:ext cx="28536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3210" tIns="41605" rIns="83210" bIns="41605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000" dirty="0">
                <a:latin typeface="Calibri" pitchFamily="34" charset="0"/>
              </a:rPr>
              <a:t>This autism education program is provided by </a:t>
            </a:r>
            <a:br>
              <a:rPr lang="en-US" altLang="en-US" sz="1000" dirty="0">
                <a:latin typeface="Calibri" pitchFamily="34" charset="0"/>
              </a:rPr>
            </a:br>
            <a:r>
              <a:rPr lang="en-US" altLang="en-US" sz="1000" dirty="0">
                <a:latin typeface="Calibri" pitchFamily="34" charset="0"/>
              </a:rPr>
              <a:t>Children’s Specialized Hospital </a:t>
            </a:r>
            <a:br>
              <a:rPr lang="en-US" altLang="en-US" sz="1000" dirty="0">
                <a:latin typeface="Calibri" pitchFamily="34" charset="0"/>
              </a:rPr>
            </a:br>
            <a:r>
              <a:rPr lang="en-US" altLang="en-US" sz="1000" dirty="0">
                <a:latin typeface="Calibri" pitchFamily="34" charset="0"/>
              </a:rPr>
              <a:t>through the generosity of Kohl’s Cares</a:t>
            </a:r>
            <a:r>
              <a:rPr lang="en-US" altLang="en-US" sz="1000" dirty="0">
                <a:solidFill>
                  <a:srgbClr val="00297A"/>
                </a:solidFill>
                <a:latin typeface="Calibri" pitchFamily="34" charset="0"/>
              </a:rPr>
              <a:t>.</a:t>
            </a:r>
          </a:p>
        </p:txBody>
      </p:sp>
      <p:pic>
        <p:nvPicPr>
          <p:cNvPr id="17" name="Picture 26" descr="CSH use logo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6214854"/>
            <a:ext cx="1520032" cy="7479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534882"/>
            <a:ext cx="1285926" cy="630405"/>
          </a:xfrm>
          <a:prstGeom prst="rect">
            <a:avLst/>
          </a:prstGeom>
        </p:spPr>
      </p:pic>
      <p:pic>
        <p:nvPicPr>
          <p:cNvPr id="19" name="Content Placeholder 1"/>
          <p:cNvPicPr>
            <a:picLocks noGrp="1" noChangeAspect="1"/>
          </p:cNvPicPr>
          <p:nvPr>
            <p:ph idx="1"/>
          </p:nvPr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1" y="966787"/>
            <a:ext cx="1905000" cy="53562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3AE5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1"/>
          <p:cNvSpPr>
            <a:spLocks noChangeArrowheads="1"/>
          </p:cNvSpPr>
          <p:nvPr/>
        </p:nvSpPr>
        <p:spPr bwMode="auto">
          <a:xfrm>
            <a:off x="457200" y="381000"/>
            <a:ext cx="9144000" cy="7035800"/>
          </a:xfrm>
          <a:prstGeom prst="rect">
            <a:avLst/>
          </a:prstGeom>
          <a:solidFill>
            <a:schemeClr val="bg1"/>
          </a:solidFill>
          <a:ln w="44450" cap="rnd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endParaRPr lang="en-US" altLang="en-US"/>
          </a:p>
        </p:txBody>
      </p:sp>
      <p:sp>
        <p:nvSpPr>
          <p:cNvPr id="3075" name="Rectangle 10"/>
          <p:cNvSpPr>
            <a:spLocks noChangeArrowheads="1"/>
          </p:cNvSpPr>
          <p:nvPr/>
        </p:nvSpPr>
        <p:spPr bwMode="auto">
          <a:xfrm>
            <a:off x="1600200" y="152400"/>
            <a:ext cx="7802563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1882" tIns="50941" rIns="101882" bIns="50941" anchor="ctr"/>
          <a:lstStyle>
            <a:lvl1pPr defTabSz="1019175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827088" indent="-317500" defTabSz="1019175">
              <a:spcBef>
                <a:spcPct val="20000"/>
              </a:spcBef>
              <a:buChar char="–"/>
              <a:defRPr sz="3100">
                <a:solidFill>
                  <a:schemeClr val="tx1"/>
                </a:solidFill>
                <a:latin typeface="Arial" charset="0"/>
              </a:defRPr>
            </a:lvl2pPr>
            <a:lvl3pPr marL="1273175" indent="-254000" defTabSz="1019175">
              <a:spcBef>
                <a:spcPct val="20000"/>
              </a:spcBef>
              <a:buChar char="•"/>
              <a:defRPr sz="2700">
                <a:solidFill>
                  <a:schemeClr val="tx1"/>
                </a:solidFill>
                <a:latin typeface="Arial" charset="0"/>
              </a:defRPr>
            </a:lvl3pPr>
            <a:lvl4pPr marL="1782763" indent="-254000" defTabSz="1019175">
              <a:spcBef>
                <a:spcPct val="20000"/>
              </a:spcBef>
              <a:buChar char="–"/>
              <a:defRPr sz="2200">
                <a:solidFill>
                  <a:schemeClr val="tx1"/>
                </a:solidFill>
                <a:latin typeface="Arial" charset="0"/>
              </a:defRPr>
            </a:lvl4pPr>
            <a:lvl5pPr marL="2292350" indent="-254000" defTabSz="1019175">
              <a:spcBef>
                <a:spcPct val="20000"/>
              </a:spcBef>
              <a:buChar char="»"/>
              <a:defRPr sz="2200">
                <a:solidFill>
                  <a:schemeClr val="tx1"/>
                </a:solidFill>
                <a:latin typeface="Arial" charset="0"/>
              </a:defRPr>
            </a:lvl5pPr>
            <a:lvl6pPr marL="27495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6pPr>
            <a:lvl7pPr marL="32067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7pPr>
            <a:lvl8pPr marL="36639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8pPr>
            <a:lvl9pPr marL="41211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600">
              <a:solidFill>
                <a:schemeClr val="tx2"/>
              </a:solidFill>
              <a:latin typeface="New Century Schoolbook" pitchFamily="18" charset="0"/>
            </a:endParaRPr>
          </a:p>
        </p:txBody>
      </p:sp>
      <p:sp>
        <p:nvSpPr>
          <p:cNvPr id="3076" name="Line 11"/>
          <p:cNvSpPr>
            <a:spLocks noChangeShapeType="1"/>
          </p:cNvSpPr>
          <p:nvPr/>
        </p:nvSpPr>
        <p:spPr bwMode="auto">
          <a:xfrm>
            <a:off x="990600" y="5181600"/>
            <a:ext cx="8077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7" name="Text Box 13"/>
          <p:cNvSpPr txBox="1">
            <a:spLocks noChangeArrowheads="1"/>
          </p:cNvSpPr>
          <p:nvPr/>
        </p:nvSpPr>
        <p:spPr bwMode="auto">
          <a:xfrm>
            <a:off x="914400" y="5562600"/>
            <a:ext cx="81534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1882" tIns="50941" rIns="101882" bIns="50941">
            <a:spAutoFit/>
          </a:bodyPr>
          <a:lstStyle>
            <a:lvl1pPr defTabSz="1019175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509588" indent="-317500" defTabSz="1019175">
              <a:spcBef>
                <a:spcPct val="20000"/>
              </a:spcBef>
              <a:buChar char="–"/>
              <a:defRPr sz="3100">
                <a:solidFill>
                  <a:schemeClr val="tx1"/>
                </a:solidFill>
                <a:latin typeface="Arial" charset="0"/>
              </a:defRPr>
            </a:lvl2pPr>
            <a:lvl3pPr marL="1019175" indent="-254000" defTabSz="1019175">
              <a:spcBef>
                <a:spcPct val="20000"/>
              </a:spcBef>
              <a:buChar char="•"/>
              <a:defRPr sz="2700">
                <a:solidFill>
                  <a:schemeClr val="tx1"/>
                </a:solidFill>
                <a:latin typeface="Arial" charset="0"/>
              </a:defRPr>
            </a:lvl3pPr>
            <a:lvl4pPr marL="1528763" indent="-254000" defTabSz="1019175">
              <a:spcBef>
                <a:spcPct val="20000"/>
              </a:spcBef>
              <a:buChar char="–"/>
              <a:defRPr sz="2200">
                <a:solidFill>
                  <a:schemeClr val="tx1"/>
                </a:solidFill>
                <a:latin typeface="Arial" charset="0"/>
              </a:defRPr>
            </a:lvl4pPr>
            <a:lvl5pPr marL="2038350" indent="-254000" defTabSz="1019175">
              <a:spcBef>
                <a:spcPct val="20000"/>
              </a:spcBef>
              <a:buChar char="»"/>
              <a:defRPr sz="2200">
                <a:solidFill>
                  <a:schemeClr val="tx1"/>
                </a:solidFill>
                <a:latin typeface="Arial" charset="0"/>
              </a:defRPr>
            </a:lvl5pPr>
            <a:lvl6pPr marL="24955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6pPr>
            <a:lvl7pPr marL="29527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7pPr>
            <a:lvl8pPr marL="34099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8pPr>
            <a:lvl9pPr marL="38671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ct val="20000"/>
              </a:spcAft>
              <a:buFontTx/>
              <a:buNone/>
            </a:pPr>
            <a:r>
              <a:rPr lang="en-US" altLang="en-US" sz="1700">
                <a:solidFill>
                  <a:schemeClr val="tx2"/>
                </a:solidFill>
                <a:latin typeface="Helvetica" pitchFamily="34" charset="0"/>
                <a:cs typeface="Helvetica" pitchFamily="34" charset="0"/>
              </a:rPr>
              <a:t>Enter text here…</a:t>
            </a:r>
          </a:p>
        </p:txBody>
      </p:sp>
      <p:sp>
        <p:nvSpPr>
          <p:cNvPr id="3078" name="Text Box 23"/>
          <p:cNvSpPr txBox="1">
            <a:spLocks noChangeArrowheads="1"/>
          </p:cNvSpPr>
          <p:nvPr/>
        </p:nvSpPr>
        <p:spPr bwMode="auto">
          <a:xfrm>
            <a:off x="8991600" y="67818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/>
              <a:t>1</a:t>
            </a:r>
          </a:p>
        </p:txBody>
      </p:sp>
      <p:sp>
        <p:nvSpPr>
          <p:cNvPr id="3079" name="Rectangle 24"/>
          <p:cNvSpPr>
            <a:spLocks noGrp="1" noChangeArrowheads="1"/>
          </p:cNvSpPr>
          <p:nvPr>
            <p:ph/>
          </p:nvPr>
        </p:nvSpPr>
        <p:spPr>
          <a:xfrm>
            <a:off x="2438400" y="762000"/>
            <a:ext cx="5364163" cy="4032250"/>
          </a:xfrm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3AE5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457200" y="381000"/>
            <a:ext cx="9144000" cy="7035800"/>
          </a:xfrm>
          <a:prstGeom prst="rect">
            <a:avLst/>
          </a:prstGeom>
          <a:solidFill>
            <a:schemeClr val="bg1"/>
          </a:solidFill>
          <a:ln w="44450" cap="rnd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endParaRPr lang="en-US" altLang="en-US"/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1600200" y="152400"/>
            <a:ext cx="7802563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1882" tIns="50941" rIns="101882" bIns="50941" anchor="ctr"/>
          <a:lstStyle>
            <a:lvl1pPr defTabSz="1019175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827088" indent="-317500" defTabSz="1019175">
              <a:spcBef>
                <a:spcPct val="20000"/>
              </a:spcBef>
              <a:buChar char="–"/>
              <a:defRPr sz="3100">
                <a:solidFill>
                  <a:schemeClr val="tx1"/>
                </a:solidFill>
                <a:latin typeface="Arial" charset="0"/>
              </a:defRPr>
            </a:lvl2pPr>
            <a:lvl3pPr marL="1273175" indent="-254000" defTabSz="1019175">
              <a:spcBef>
                <a:spcPct val="20000"/>
              </a:spcBef>
              <a:buChar char="•"/>
              <a:defRPr sz="2700">
                <a:solidFill>
                  <a:schemeClr val="tx1"/>
                </a:solidFill>
                <a:latin typeface="Arial" charset="0"/>
              </a:defRPr>
            </a:lvl3pPr>
            <a:lvl4pPr marL="1782763" indent="-254000" defTabSz="1019175">
              <a:spcBef>
                <a:spcPct val="20000"/>
              </a:spcBef>
              <a:buChar char="–"/>
              <a:defRPr sz="2200">
                <a:solidFill>
                  <a:schemeClr val="tx1"/>
                </a:solidFill>
                <a:latin typeface="Arial" charset="0"/>
              </a:defRPr>
            </a:lvl4pPr>
            <a:lvl5pPr marL="2292350" indent="-254000" defTabSz="1019175">
              <a:spcBef>
                <a:spcPct val="20000"/>
              </a:spcBef>
              <a:buChar char="»"/>
              <a:defRPr sz="2200">
                <a:solidFill>
                  <a:schemeClr val="tx1"/>
                </a:solidFill>
                <a:latin typeface="Arial" charset="0"/>
              </a:defRPr>
            </a:lvl5pPr>
            <a:lvl6pPr marL="27495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6pPr>
            <a:lvl7pPr marL="32067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7pPr>
            <a:lvl8pPr marL="36639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8pPr>
            <a:lvl9pPr marL="41211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600">
              <a:solidFill>
                <a:schemeClr val="tx2"/>
              </a:solidFill>
              <a:latin typeface="New Century Schoolbook" pitchFamily="18" charset="0"/>
            </a:endParaRPr>
          </a:p>
        </p:txBody>
      </p:sp>
      <p:sp>
        <p:nvSpPr>
          <p:cNvPr id="4100" name="Line 4"/>
          <p:cNvSpPr>
            <a:spLocks noChangeShapeType="1"/>
          </p:cNvSpPr>
          <p:nvPr/>
        </p:nvSpPr>
        <p:spPr bwMode="auto">
          <a:xfrm>
            <a:off x="990600" y="5181600"/>
            <a:ext cx="8077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914400" y="5562600"/>
            <a:ext cx="81534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1882" tIns="50941" rIns="101882" bIns="50941">
            <a:spAutoFit/>
          </a:bodyPr>
          <a:lstStyle>
            <a:lvl1pPr defTabSz="1019175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509588" indent="-317500" defTabSz="1019175">
              <a:spcBef>
                <a:spcPct val="20000"/>
              </a:spcBef>
              <a:buChar char="–"/>
              <a:defRPr sz="3100">
                <a:solidFill>
                  <a:schemeClr val="tx1"/>
                </a:solidFill>
                <a:latin typeface="Arial" charset="0"/>
              </a:defRPr>
            </a:lvl2pPr>
            <a:lvl3pPr marL="1019175" indent="-254000" defTabSz="1019175">
              <a:spcBef>
                <a:spcPct val="20000"/>
              </a:spcBef>
              <a:buChar char="•"/>
              <a:defRPr sz="2700">
                <a:solidFill>
                  <a:schemeClr val="tx1"/>
                </a:solidFill>
                <a:latin typeface="Arial" charset="0"/>
              </a:defRPr>
            </a:lvl3pPr>
            <a:lvl4pPr marL="1528763" indent="-254000" defTabSz="1019175">
              <a:spcBef>
                <a:spcPct val="20000"/>
              </a:spcBef>
              <a:buChar char="–"/>
              <a:defRPr sz="2200">
                <a:solidFill>
                  <a:schemeClr val="tx1"/>
                </a:solidFill>
                <a:latin typeface="Arial" charset="0"/>
              </a:defRPr>
            </a:lvl4pPr>
            <a:lvl5pPr marL="2038350" indent="-254000" defTabSz="1019175">
              <a:spcBef>
                <a:spcPct val="20000"/>
              </a:spcBef>
              <a:buChar char="»"/>
              <a:defRPr sz="2200">
                <a:solidFill>
                  <a:schemeClr val="tx1"/>
                </a:solidFill>
                <a:latin typeface="Arial" charset="0"/>
              </a:defRPr>
            </a:lvl5pPr>
            <a:lvl6pPr marL="24955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6pPr>
            <a:lvl7pPr marL="29527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7pPr>
            <a:lvl8pPr marL="34099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8pPr>
            <a:lvl9pPr marL="38671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ct val="20000"/>
              </a:spcAft>
              <a:buFontTx/>
              <a:buNone/>
            </a:pPr>
            <a:r>
              <a:rPr lang="en-US" altLang="en-US" sz="1700">
                <a:solidFill>
                  <a:schemeClr val="tx2"/>
                </a:solidFill>
                <a:latin typeface="Helvetica" pitchFamily="34" charset="0"/>
                <a:cs typeface="Helvetica" pitchFamily="34" charset="0"/>
              </a:rPr>
              <a:t>Enter text here…</a:t>
            </a:r>
          </a:p>
        </p:txBody>
      </p:sp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8991600" y="67818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/>
              <a:t>2</a:t>
            </a:r>
          </a:p>
        </p:txBody>
      </p:sp>
      <p:sp>
        <p:nvSpPr>
          <p:cNvPr id="4103" name="Rectangle 7"/>
          <p:cNvSpPr>
            <a:spLocks noGrp="1" noChangeArrowheads="1"/>
          </p:cNvSpPr>
          <p:nvPr>
            <p:ph/>
          </p:nvPr>
        </p:nvSpPr>
        <p:spPr>
          <a:xfrm>
            <a:off x="2438400" y="762000"/>
            <a:ext cx="5364163" cy="4032250"/>
          </a:xfrm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3AE5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457200" y="381000"/>
            <a:ext cx="9144000" cy="7035800"/>
          </a:xfrm>
          <a:prstGeom prst="rect">
            <a:avLst/>
          </a:prstGeom>
          <a:solidFill>
            <a:schemeClr val="bg1"/>
          </a:solidFill>
          <a:ln w="44450" cap="rnd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endParaRPr lang="en-US" altLang="en-US"/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1600200" y="152400"/>
            <a:ext cx="7802563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1882" tIns="50941" rIns="101882" bIns="50941" anchor="ctr"/>
          <a:lstStyle>
            <a:lvl1pPr defTabSz="1019175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827088" indent="-317500" defTabSz="1019175">
              <a:spcBef>
                <a:spcPct val="20000"/>
              </a:spcBef>
              <a:buChar char="–"/>
              <a:defRPr sz="3100">
                <a:solidFill>
                  <a:schemeClr val="tx1"/>
                </a:solidFill>
                <a:latin typeface="Arial" charset="0"/>
              </a:defRPr>
            </a:lvl2pPr>
            <a:lvl3pPr marL="1273175" indent="-254000" defTabSz="1019175">
              <a:spcBef>
                <a:spcPct val="20000"/>
              </a:spcBef>
              <a:buChar char="•"/>
              <a:defRPr sz="2700">
                <a:solidFill>
                  <a:schemeClr val="tx1"/>
                </a:solidFill>
                <a:latin typeface="Arial" charset="0"/>
              </a:defRPr>
            </a:lvl3pPr>
            <a:lvl4pPr marL="1782763" indent="-254000" defTabSz="1019175">
              <a:spcBef>
                <a:spcPct val="20000"/>
              </a:spcBef>
              <a:buChar char="–"/>
              <a:defRPr sz="2200">
                <a:solidFill>
                  <a:schemeClr val="tx1"/>
                </a:solidFill>
                <a:latin typeface="Arial" charset="0"/>
              </a:defRPr>
            </a:lvl4pPr>
            <a:lvl5pPr marL="2292350" indent="-254000" defTabSz="1019175">
              <a:spcBef>
                <a:spcPct val="20000"/>
              </a:spcBef>
              <a:buChar char="»"/>
              <a:defRPr sz="2200">
                <a:solidFill>
                  <a:schemeClr val="tx1"/>
                </a:solidFill>
                <a:latin typeface="Arial" charset="0"/>
              </a:defRPr>
            </a:lvl5pPr>
            <a:lvl6pPr marL="27495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6pPr>
            <a:lvl7pPr marL="32067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7pPr>
            <a:lvl8pPr marL="36639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8pPr>
            <a:lvl9pPr marL="41211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600">
              <a:solidFill>
                <a:schemeClr val="tx2"/>
              </a:solidFill>
              <a:latin typeface="New Century Schoolbook" pitchFamily="18" charset="0"/>
            </a:endParaRPr>
          </a:p>
        </p:txBody>
      </p:sp>
      <p:sp>
        <p:nvSpPr>
          <p:cNvPr id="5124" name="Line 4"/>
          <p:cNvSpPr>
            <a:spLocks noChangeShapeType="1"/>
          </p:cNvSpPr>
          <p:nvPr/>
        </p:nvSpPr>
        <p:spPr bwMode="auto">
          <a:xfrm>
            <a:off x="990600" y="5181600"/>
            <a:ext cx="8077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914400" y="5562600"/>
            <a:ext cx="81534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1882" tIns="50941" rIns="101882" bIns="50941">
            <a:spAutoFit/>
          </a:bodyPr>
          <a:lstStyle>
            <a:lvl1pPr defTabSz="1019175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509588" indent="-317500" defTabSz="1019175">
              <a:spcBef>
                <a:spcPct val="20000"/>
              </a:spcBef>
              <a:buChar char="–"/>
              <a:defRPr sz="3100">
                <a:solidFill>
                  <a:schemeClr val="tx1"/>
                </a:solidFill>
                <a:latin typeface="Arial" charset="0"/>
              </a:defRPr>
            </a:lvl2pPr>
            <a:lvl3pPr marL="1019175" indent="-254000" defTabSz="1019175">
              <a:spcBef>
                <a:spcPct val="20000"/>
              </a:spcBef>
              <a:buChar char="•"/>
              <a:defRPr sz="2700">
                <a:solidFill>
                  <a:schemeClr val="tx1"/>
                </a:solidFill>
                <a:latin typeface="Arial" charset="0"/>
              </a:defRPr>
            </a:lvl3pPr>
            <a:lvl4pPr marL="1528763" indent="-254000" defTabSz="1019175">
              <a:spcBef>
                <a:spcPct val="20000"/>
              </a:spcBef>
              <a:buChar char="–"/>
              <a:defRPr sz="2200">
                <a:solidFill>
                  <a:schemeClr val="tx1"/>
                </a:solidFill>
                <a:latin typeface="Arial" charset="0"/>
              </a:defRPr>
            </a:lvl4pPr>
            <a:lvl5pPr marL="2038350" indent="-254000" defTabSz="1019175">
              <a:spcBef>
                <a:spcPct val="20000"/>
              </a:spcBef>
              <a:buChar char="»"/>
              <a:defRPr sz="2200">
                <a:solidFill>
                  <a:schemeClr val="tx1"/>
                </a:solidFill>
                <a:latin typeface="Arial" charset="0"/>
              </a:defRPr>
            </a:lvl5pPr>
            <a:lvl6pPr marL="24955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6pPr>
            <a:lvl7pPr marL="29527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7pPr>
            <a:lvl8pPr marL="34099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8pPr>
            <a:lvl9pPr marL="38671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ct val="20000"/>
              </a:spcAft>
              <a:buFontTx/>
              <a:buNone/>
            </a:pPr>
            <a:r>
              <a:rPr lang="en-US" altLang="en-US" sz="1700">
                <a:solidFill>
                  <a:schemeClr val="tx2"/>
                </a:solidFill>
                <a:latin typeface="Helvetica" pitchFamily="34" charset="0"/>
                <a:cs typeface="Helvetica" pitchFamily="34" charset="0"/>
              </a:rPr>
              <a:t>Enter text here…</a:t>
            </a:r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8991600" y="67818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/>
              <a:t>3</a:t>
            </a:r>
          </a:p>
        </p:txBody>
      </p:sp>
      <p:sp>
        <p:nvSpPr>
          <p:cNvPr id="5127" name="Rectangle 7"/>
          <p:cNvSpPr>
            <a:spLocks noGrp="1" noChangeArrowheads="1"/>
          </p:cNvSpPr>
          <p:nvPr>
            <p:ph/>
          </p:nvPr>
        </p:nvSpPr>
        <p:spPr>
          <a:xfrm>
            <a:off x="2438400" y="762000"/>
            <a:ext cx="5364163" cy="4032250"/>
          </a:xfrm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3AE5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457200" y="381000"/>
            <a:ext cx="9144000" cy="7035800"/>
          </a:xfrm>
          <a:prstGeom prst="rect">
            <a:avLst/>
          </a:prstGeom>
          <a:solidFill>
            <a:schemeClr val="bg1"/>
          </a:solidFill>
          <a:ln w="44450" cap="rnd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endParaRPr lang="en-US" altLang="en-US"/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1600200" y="152400"/>
            <a:ext cx="7802563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1882" tIns="50941" rIns="101882" bIns="50941" anchor="ctr"/>
          <a:lstStyle>
            <a:lvl1pPr defTabSz="1019175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827088" indent="-317500" defTabSz="1019175">
              <a:spcBef>
                <a:spcPct val="20000"/>
              </a:spcBef>
              <a:buChar char="–"/>
              <a:defRPr sz="3100">
                <a:solidFill>
                  <a:schemeClr val="tx1"/>
                </a:solidFill>
                <a:latin typeface="Arial" charset="0"/>
              </a:defRPr>
            </a:lvl2pPr>
            <a:lvl3pPr marL="1273175" indent="-254000" defTabSz="1019175">
              <a:spcBef>
                <a:spcPct val="20000"/>
              </a:spcBef>
              <a:buChar char="•"/>
              <a:defRPr sz="2700">
                <a:solidFill>
                  <a:schemeClr val="tx1"/>
                </a:solidFill>
                <a:latin typeface="Arial" charset="0"/>
              </a:defRPr>
            </a:lvl3pPr>
            <a:lvl4pPr marL="1782763" indent="-254000" defTabSz="1019175">
              <a:spcBef>
                <a:spcPct val="20000"/>
              </a:spcBef>
              <a:buChar char="–"/>
              <a:defRPr sz="2200">
                <a:solidFill>
                  <a:schemeClr val="tx1"/>
                </a:solidFill>
                <a:latin typeface="Arial" charset="0"/>
              </a:defRPr>
            </a:lvl4pPr>
            <a:lvl5pPr marL="2292350" indent="-254000" defTabSz="1019175">
              <a:spcBef>
                <a:spcPct val="20000"/>
              </a:spcBef>
              <a:buChar char="»"/>
              <a:defRPr sz="2200">
                <a:solidFill>
                  <a:schemeClr val="tx1"/>
                </a:solidFill>
                <a:latin typeface="Arial" charset="0"/>
              </a:defRPr>
            </a:lvl5pPr>
            <a:lvl6pPr marL="27495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6pPr>
            <a:lvl7pPr marL="32067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7pPr>
            <a:lvl8pPr marL="36639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8pPr>
            <a:lvl9pPr marL="41211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600">
              <a:solidFill>
                <a:schemeClr val="tx2"/>
              </a:solidFill>
              <a:latin typeface="New Century Schoolbook" pitchFamily="18" charset="0"/>
            </a:endParaRPr>
          </a:p>
        </p:txBody>
      </p:sp>
      <p:sp>
        <p:nvSpPr>
          <p:cNvPr id="6148" name="Line 4"/>
          <p:cNvSpPr>
            <a:spLocks noChangeShapeType="1"/>
          </p:cNvSpPr>
          <p:nvPr/>
        </p:nvSpPr>
        <p:spPr bwMode="auto">
          <a:xfrm>
            <a:off x="990600" y="5181600"/>
            <a:ext cx="8077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914400" y="5562600"/>
            <a:ext cx="81534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1882" tIns="50941" rIns="101882" bIns="50941">
            <a:spAutoFit/>
          </a:bodyPr>
          <a:lstStyle>
            <a:lvl1pPr defTabSz="1019175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509588" indent="-317500" defTabSz="1019175">
              <a:spcBef>
                <a:spcPct val="20000"/>
              </a:spcBef>
              <a:buChar char="–"/>
              <a:defRPr sz="3100">
                <a:solidFill>
                  <a:schemeClr val="tx1"/>
                </a:solidFill>
                <a:latin typeface="Arial" charset="0"/>
              </a:defRPr>
            </a:lvl2pPr>
            <a:lvl3pPr marL="1019175" indent="-254000" defTabSz="1019175">
              <a:spcBef>
                <a:spcPct val="20000"/>
              </a:spcBef>
              <a:buChar char="•"/>
              <a:defRPr sz="2700">
                <a:solidFill>
                  <a:schemeClr val="tx1"/>
                </a:solidFill>
                <a:latin typeface="Arial" charset="0"/>
              </a:defRPr>
            </a:lvl3pPr>
            <a:lvl4pPr marL="1528763" indent="-254000" defTabSz="1019175">
              <a:spcBef>
                <a:spcPct val="20000"/>
              </a:spcBef>
              <a:buChar char="–"/>
              <a:defRPr sz="2200">
                <a:solidFill>
                  <a:schemeClr val="tx1"/>
                </a:solidFill>
                <a:latin typeface="Arial" charset="0"/>
              </a:defRPr>
            </a:lvl4pPr>
            <a:lvl5pPr marL="2038350" indent="-254000" defTabSz="1019175">
              <a:spcBef>
                <a:spcPct val="20000"/>
              </a:spcBef>
              <a:buChar char="»"/>
              <a:defRPr sz="2200">
                <a:solidFill>
                  <a:schemeClr val="tx1"/>
                </a:solidFill>
                <a:latin typeface="Arial" charset="0"/>
              </a:defRPr>
            </a:lvl5pPr>
            <a:lvl6pPr marL="24955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6pPr>
            <a:lvl7pPr marL="29527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7pPr>
            <a:lvl8pPr marL="34099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8pPr>
            <a:lvl9pPr marL="38671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ct val="20000"/>
              </a:spcAft>
              <a:buFontTx/>
              <a:buNone/>
            </a:pPr>
            <a:r>
              <a:rPr lang="en-US" altLang="en-US" sz="1700">
                <a:solidFill>
                  <a:schemeClr val="tx2"/>
                </a:solidFill>
                <a:latin typeface="Helvetica" pitchFamily="34" charset="0"/>
                <a:cs typeface="Helvetica" pitchFamily="34" charset="0"/>
              </a:rPr>
              <a:t>Enter text here…</a:t>
            </a:r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8991600" y="67818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/>
              <a:t>4</a:t>
            </a:r>
          </a:p>
        </p:txBody>
      </p:sp>
      <p:sp>
        <p:nvSpPr>
          <p:cNvPr id="6151" name="Rectangle 7"/>
          <p:cNvSpPr>
            <a:spLocks noGrp="1" noChangeArrowheads="1"/>
          </p:cNvSpPr>
          <p:nvPr>
            <p:ph/>
          </p:nvPr>
        </p:nvSpPr>
        <p:spPr>
          <a:xfrm>
            <a:off x="2438400" y="762000"/>
            <a:ext cx="5364163" cy="4032250"/>
          </a:xfrm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3AE5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457200" y="381000"/>
            <a:ext cx="9144000" cy="7035800"/>
          </a:xfrm>
          <a:prstGeom prst="rect">
            <a:avLst/>
          </a:prstGeom>
          <a:solidFill>
            <a:schemeClr val="bg1"/>
          </a:solidFill>
          <a:ln w="44450" cap="rnd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endParaRPr lang="en-US" altLang="en-US"/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1600200" y="152400"/>
            <a:ext cx="7802563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1882" tIns="50941" rIns="101882" bIns="50941" anchor="ctr"/>
          <a:lstStyle>
            <a:lvl1pPr defTabSz="1019175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827088" indent="-317500" defTabSz="1019175">
              <a:spcBef>
                <a:spcPct val="20000"/>
              </a:spcBef>
              <a:buChar char="–"/>
              <a:defRPr sz="3100">
                <a:solidFill>
                  <a:schemeClr val="tx1"/>
                </a:solidFill>
                <a:latin typeface="Arial" charset="0"/>
              </a:defRPr>
            </a:lvl2pPr>
            <a:lvl3pPr marL="1273175" indent="-254000" defTabSz="1019175">
              <a:spcBef>
                <a:spcPct val="20000"/>
              </a:spcBef>
              <a:buChar char="•"/>
              <a:defRPr sz="2700">
                <a:solidFill>
                  <a:schemeClr val="tx1"/>
                </a:solidFill>
                <a:latin typeface="Arial" charset="0"/>
              </a:defRPr>
            </a:lvl3pPr>
            <a:lvl4pPr marL="1782763" indent="-254000" defTabSz="1019175">
              <a:spcBef>
                <a:spcPct val="20000"/>
              </a:spcBef>
              <a:buChar char="–"/>
              <a:defRPr sz="2200">
                <a:solidFill>
                  <a:schemeClr val="tx1"/>
                </a:solidFill>
                <a:latin typeface="Arial" charset="0"/>
              </a:defRPr>
            </a:lvl4pPr>
            <a:lvl5pPr marL="2292350" indent="-254000" defTabSz="1019175">
              <a:spcBef>
                <a:spcPct val="20000"/>
              </a:spcBef>
              <a:buChar char="»"/>
              <a:defRPr sz="2200">
                <a:solidFill>
                  <a:schemeClr val="tx1"/>
                </a:solidFill>
                <a:latin typeface="Arial" charset="0"/>
              </a:defRPr>
            </a:lvl5pPr>
            <a:lvl6pPr marL="27495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6pPr>
            <a:lvl7pPr marL="32067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7pPr>
            <a:lvl8pPr marL="36639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8pPr>
            <a:lvl9pPr marL="41211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600">
              <a:solidFill>
                <a:schemeClr val="tx2"/>
              </a:solidFill>
              <a:latin typeface="New Century Schoolbook" pitchFamily="18" charset="0"/>
            </a:endParaRPr>
          </a:p>
        </p:txBody>
      </p:sp>
      <p:sp>
        <p:nvSpPr>
          <p:cNvPr id="7172" name="Line 4"/>
          <p:cNvSpPr>
            <a:spLocks noChangeShapeType="1"/>
          </p:cNvSpPr>
          <p:nvPr/>
        </p:nvSpPr>
        <p:spPr bwMode="auto">
          <a:xfrm>
            <a:off x="990600" y="5181600"/>
            <a:ext cx="8077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914400" y="5562600"/>
            <a:ext cx="81534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1882" tIns="50941" rIns="101882" bIns="50941">
            <a:spAutoFit/>
          </a:bodyPr>
          <a:lstStyle>
            <a:lvl1pPr defTabSz="1019175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509588" indent="-317500" defTabSz="1019175">
              <a:spcBef>
                <a:spcPct val="20000"/>
              </a:spcBef>
              <a:buChar char="–"/>
              <a:defRPr sz="3100">
                <a:solidFill>
                  <a:schemeClr val="tx1"/>
                </a:solidFill>
                <a:latin typeface="Arial" charset="0"/>
              </a:defRPr>
            </a:lvl2pPr>
            <a:lvl3pPr marL="1019175" indent="-254000" defTabSz="1019175">
              <a:spcBef>
                <a:spcPct val="20000"/>
              </a:spcBef>
              <a:buChar char="•"/>
              <a:defRPr sz="2700">
                <a:solidFill>
                  <a:schemeClr val="tx1"/>
                </a:solidFill>
                <a:latin typeface="Arial" charset="0"/>
              </a:defRPr>
            </a:lvl3pPr>
            <a:lvl4pPr marL="1528763" indent="-254000" defTabSz="1019175">
              <a:spcBef>
                <a:spcPct val="20000"/>
              </a:spcBef>
              <a:buChar char="–"/>
              <a:defRPr sz="2200">
                <a:solidFill>
                  <a:schemeClr val="tx1"/>
                </a:solidFill>
                <a:latin typeface="Arial" charset="0"/>
              </a:defRPr>
            </a:lvl4pPr>
            <a:lvl5pPr marL="2038350" indent="-254000" defTabSz="1019175">
              <a:spcBef>
                <a:spcPct val="20000"/>
              </a:spcBef>
              <a:buChar char="»"/>
              <a:defRPr sz="2200">
                <a:solidFill>
                  <a:schemeClr val="tx1"/>
                </a:solidFill>
                <a:latin typeface="Arial" charset="0"/>
              </a:defRPr>
            </a:lvl5pPr>
            <a:lvl6pPr marL="24955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6pPr>
            <a:lvl7pPr marL="29527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7pPr>
            <a:lvl8pPr marL="34099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8pPr>
            <a:lvl9pPr marL="38671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ct val="20000"/>
              </a:spcAft>
              <a:buFontTx/>
              <a:buNone/>
            </a:pPr>
            <a:r>
              <a:rPr lang="en-US" altLang="en-US" sz="1700">
                <a:solidFill>
                  <a:schemeClr val="tx2"/>
                </a:solidFill>
                <a:latin typeface="Helvetica" pitchFamily="34" charset="0"/>
                <a:cs typeface="Helvetica" pitchFamily="34" charset="0"/>
              </a:rPr>
              <a:t>Enter text here…</a:t>
            </a: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8991600" y="67818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/>
              <a:t>5</a:t>
            </a:r>
          </a:p>
        </p:txBody>
      </p:sp>
      <p:sp>
        <p:nvSpPr>
          <p:cNvPr id="7175" name="Rectangle 7"/>
          <p:cNvSpPr>
            <a:spLocks noGrp="1" noChangeArrowheads="1"/>
          </p:cNvSpPr>
          <p:nvPr>
            <p:ph/>
          </p:nvPr>
        </p:nvSpPr>
        <p:spPr>
          <a:xfrm>
            <a:off x="2438400" y="762000"/>
            <a:ext cx="5364163" cy="4032250"/>
          </a:xfrm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3AE5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457200" y="381000"/>
            <a:ext cx="9144000" cy="7035800"/>
          </a:xfrm>
          <a:prstGeom prst="rect">
            <a:avLst/>
          </a:prstGeom>
          <a:solidFill>
            <a:schemeClr val="bg1"/>
          </a:solidFill>
          <a:ln w="44450" cap="rnd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endParaRPr lang="en-US" altLang="en-US"/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1600200" y="152400"/>
            <a:ext cx="7802563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1882" tIns="50941" rIns="101882" bIns="50941" anchor="ctr"/>
          <a:lstStyle>
            <a:lvl1pPr defTabSz="1019175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827088" indent="-317500" defTabSz="1019175">
              <a:spcBef>
                <a:spcPct val="20000"/>
              </a:spcBef>
              <a:buChar char="–"/>
              <a:defRPr sz="3100">
                <a:solidFill>
                  <a:schemeClr val="tx1"/>
                </a:solidFill>
                <a:latin typeface="Arial" charset="0"/>
              </a:defRPr>
            </a:lvl2pPr>
            <a:lvl3pPr marL="1273175" indent="-254000" defTabSz="1019175">
              <a:spcBef>
                <a:spcPct val="20000"/>
              </a:spcBef>
              <a:buChar char="•"/>
              <a:defRPr sz="2700">
                <a:solidFill>
                  <a:schemeClr val="tx1"/>
                </a:solidFill>
                <a:latin typeface="Arial" charset="0"/>
              </a:defRPr>
            </a:lvl3pPr>
            <a:lvl4pPr marL="1782763" indent="-254000" defTabSz="1019175">
              <a:spcBef>
                <a:spcPct val="20000"/>
              </a:spcBef>
              <a:buChar char="–"/>
              <a:defRPr sz="2200">
                <a:solidFill>
                  <a:schemeClr val="tx1"/>
                </a:solidFill>
                <a:latin typeface="Arial" charset="0"/>
              </a:defRPr>
            </a:lvl4pPr>
            <a:lvl5pPr marL="2292350" indent="-254000" defTabSz="1019175">
              <a:spcBef>
                <a:spcPct val="20000"/>
              </a:spcBef>
              <a:buChar char="»"/>
              <a:defRPr sz="2200">
                <a:solidFill>
                  <a:schemeClr val="tx1"/>
                </a:solidFill>
                <a:latin typeface="Arial" charset="0"/>
              </a:defRPr>
            </a:lvl5pPr>
            <a:lvl6pPr marL="27495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6pPr>
            <a:lvl7pPr marL="32067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7pPr>
            <a:lvl8pPr marL="36639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8pPr>
            <a:lvl9pPr marL="41211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600">
              <a:solidFill>
                <a:schemeClr val="tx2"/>
              </a:solidFill>
              <a:latin typeface="New Century Schoolbook" pitchFamily="18" charset="0"/>
            </a:endParaRPr>
          </a:p>
        </p:txBody>
      </p:sp>
      <p:sp>
        <p:nvSpPr>
          <p:cNvPr id="8196" name="Line 4"/>
          <p:cNvSpPr>
            <a:spLocks noChangeShapeType="1"/>
          </p:cNvSpPr>
          <p:nvPr/>
        </p:nvSpPr>
        <p:spPr bwMode="auto">
          <a:xfrm>
            <a:off x="990600" y="5181600"/>
            <a:ext cx="8077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914400" y="5562600"/>
            <a:ext cx="81534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1882" tIns="50941" rIns="101882" bIns="50941">
            <a:spAutoFit/>
          </a:bodyPr>
          <a:lstStyle>
            <a:lvl1pPr defTabSz="1019175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509588" indent="-317500" defTabSz="1019175">
              <a:spcBef>
                <a:spcPct val="20000"/>
              </a:spcBef>
              <a:buChar char="–"/>
              <a:defRPr sz="3100">
                <a:solidFill>
                  <a:schemeClr val="tx1"/>
                </a:solidFill>
                <a:latin typeface="Arial" charset="0"/>
              </a:defRPr>
            </a:lvl2pPr>
            <a:lvl3pPr marL="1019175" indent="-254000" defTabSz="1019175">
              <a:spcBef>
                <a:spcPct val="20000"/>
              </a:spcBef>
              <a:buChar char="•"/>
              <a:defRPr sz="2700">
                <a:solidFill>
                  <a:schemeClr val="tx1"/>
                </a:solidFill>
                <a:latin typeface="Arial" charset="0"/>
              </a:defRPr>
            </a:lvl3pPr>
            <a:lvl4pPr marL="1528763" indent="-254000" defTabSz="1019175">
              <a:spcBef>
                <a:spcPct val="20000"/>
              </a:spcBef>
              <a:buChar char="–"/>
              <a:defRPr sz="2200">
                <a:solidFill>
                  <a:schemeClr val="tx1"/>
                </a:solidFill>
                <a:latin typeface="Arial" charset="0"/>
              </a:defRPr>
            </a:lvl4pPr>
            <a:lvl5pPr marL="2038350" indent="-254000" defTabSz="1019175">
              <a:spcBef>
                <a:spcPct val="20000"/>
              </a:spcBef>
              <a:buChar char="»"/>
              <a:defRPr sz="2200">
                <a:solidFill>
                  <a:schemeClr val="tx1"/>
                </a:solidFill>
                <a:latin typeface="Arial" charset="0"/>
              </a:defRPr>
            </a:lvl5pPr>
            <a:lvl6pPr marL="24955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6pPr>
            <a:lvl7pPr marL="29527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7pPr>
            <a:lvl8pPr marL="34099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8pPr>
            <a:lvl9pPr marL="38671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ct val="20000"/>
              </a:spcAft>
              <a:buFontTx/>
              <a:buNone/>
            </a:pPr>
            <a:r>
              <a:rPr lang="en-US" altLang="en-US" sz="1700">
                <a:solidFill>
                  <a:schemeClr val="tx2"/>
                </a:solidFill>
                <a:latin typeface="Helvetica" pitchFamily="34" charset="0"/>
                <a:cs typeface="Helvetica" pitchFamily="34" charset="0"/>
              </a:rPr>
              <a:t>Enter text here…</a:t>
            </a:r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8991600" y="67818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/>
              <a:t>6</a:t>
            </a:r>
          </a:p>
        </p:txBody>
      </p:sp>
      <p:sp>
        <p:nvSpPr>
          <p:cNvPr id="8199" name="Rectangle 7"/>
          <p:cNvSpPr>
            <a:spLocks noGrp="1" noChangeArrowheads="1"/>
          </p:cNvSpPr>
          <p:nvPr>
            <p:ph/>
          </p:nvPr>
        </p:nvSpPr>
        <p:spPr>
          <a:xfrm>
            <a:off x="2438400" y="762000"/>
            <a:ext cx="5364163" cy="4032250"/>
          </a:xfrm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3AE5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457200" y="381000"/>
            <a:ext cx="9144000" cy="7035800"/>
          </a:xfrm>
          <a:prstGeom prst="rect">
            <a:avLst/>
          </a:prstGeom>
          <a:solidFill>
            <a:schemeClr val="bg1"/>
          </a:solidFill>
          <a:ln w="44450" cap="rnd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endParaRPr lang="en-US" altLang="en-US"/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1600200" y="152400"/>
            <a:ext cx="7802563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1882" tIns="50941" rIns="101882" bIns="50941" anchor="ctr"/>
          <a:lstStyle>
            <a:lvl1pPr defTabSz="1019175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827088" indent="-317500" defTabSz="1019175">
              <a:spcBef>
                <a:spcPct val="20000"/>
              </a:spcBef>
              <a:buChar char="–"/>
              <a:defRPr sz="3100">
                <a:solidFill>
                  <a:schemeClr val="tx1"/>
                </a:solidFill>
                <a:latin typeface="Arial" charset="0"/>
              </a:defRPr>
            </a:lvl2pPr>
            <a:lvl3pPr marL="1273175" indent="-254000" defTabSz="1019175">
              <a:spcBef>
                <a:spcPct val="20000"/>
              </a:spcBef>
              <a:buChar char="•"/>
              <a:defRPr sz="2700">
                <a:solidFill>
                  <a:schemeClr val="tx1"/>
                </a:solidFill>
                <a:latin typeface="Arial" charset="0"/>
              </a:defRPr>
            </a:lvl3pPr>
            <a:lvl4pPr marL="1782763" indent="-254000" defTabSz="1019175">
              <a:spcBef>
                <a:spcPct val="20000"/>
              </a:spcBef>
              <a:buChar char="–"/>
              <a:defRPr sz="2200">
                <a:solidFill>
                  <a:schemeClr val="tx1"/>
                </a:solidFill>
                <a:latin typeface="Arial" charset="0"/>
              </a:defRPr>
            </a:lvl4pPr>
            <a:lvl5pPr marL="2292350" indent="-254000" defTabSz="1019175">
              <a:spcBef>
                <a:spcPct val="20000"/>
              </a:spcBef>
              <a:buChar char="»"/>
              <a:defRPr sz="2200">
                <a:solidFill>
                  <a:schemeClr val="tx1"/>
                </a:solidFill>
                <a:latin typeface="Arial" charset="0"/>
              </a:defRPr>
            </a:lvl5pPr>
            <a:lvl6pPr marL="27495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6pPr>
            <a:lvl7pPr marL="32067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7pPr>
            <a:lvl8pPr marL="36639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8pPr>
            <a:lvl9pPr marL="41211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600">
              <a:solidFill>
                <a:schemeClr val="tx2"/>
              </a:solidFill>
              <a:latin typeface="New Century Schoolbook" pitchFamily="18" charset="0"/>
            </a:endParaRPr>
          </a:p>
        </p:txBody>
      </p:sp>
      <p:sp>
        <p:nvSpPr>
          <p:cNvPr id="9220" name="Line 4"/>
          <p:cNvSpPr>
            <a:spLocks noChangeShapeType="1"/>
          </p:cNvSpPr>
          <p:nvPr/>
        </p:nvSpPr>
        <p:spPr bwMode="auto">
          <a:xfrm>
            <a:off x="990600" y="5181600"/>
            <a:ext cx="8077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914400" y="5562600"/>
            <a:ext cx="81534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1882" tIns="50941" rIns="101882" bIns="50941">
            <a:spAutoFit/>
          </a:bodyPr>
          <a:lstStyle>
            <a:lvl1pPr defTabSz="1019175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509588" indent="-317500" defTabSz="1019175">
              <a:spcBef>
                <a:spcPct val="20000"/>
              </a:spcBef>
              <a:buChar char="–"/>
              <a:defRPr sz="3100">
                <a:solidFill>
                  <a:schemeClr val="tx1"/>
                </a:solidFill>
                <a:latin typeface="Arial" charset="0"/>
              </a:defRPr>
            </a:lvl2pPr>
            <a:lvl3pPr marL="1019175" indent="-254000" defTabSz="1019175">
              <a:spcBef>
                <a:spcPct val="20000"/>
              </a:spcBef>
              <a:buChar char="•"/>
              <a:defRPr sz="2700">
                <a:solidFill>
                  <a:schemeClr val="tx1"/>
                </a:solidFill>
                <a:latin typeface="Arial" charset="0"/>
              </a:defRPr>
            </a:lvl3pPr>
            <a:lvl4pPr marL="1528763" indent="-254000" defTabSz="1019175">
              <a:spcBef>
                <a:spcPct val="20000"/>
              </a:spcBef>
              <a:buChar char="–"/>
              <a:defRPr sz="2200">
                <a:solidFill>
                  <a:schemeClr val="tx1"/>
                </a:solidFill>
                <a:latin typeface="Arial" charset="0"/>
              </a:defRPr>
            </a:lvl4pPr>
            <a:lvl5pPr marL="2038350" indent="-254000" defTabSz="1019175">
              <a:spcBef>
                <a:spcPct val="20000"/>
              </a:spcBef>
              <a:buChar char="»"/>
              <a:defRPr sz="2200">
                <a:solidFill>
                  <a:schemeClr val="tx1"/>
                </a:solidFill>
                <a:latin typeface="Arial" charset="0"/>
              </a:defRPr>
            </a:lvl5pPr>
            <a:lvl6pPr marL="24955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6pPr>
            <a:lvl7pPr marL="29527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7pPr>
            <a:lvl8pPr marL="34099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8pPr>
            <a:lvl9pPr marL="38671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ct val="20000"/>
              </a:spcAft>
              <a:buFontTx/>
              <a:buNone/>
            </a:pPr>
            <a:r>
              <a:rPr lang="en-US" altLang="en-US" sz="1700">
                <a:solidFill>
                  <a:schemeClr val="tx2"/>
                </a:solidFill>
                <a:latin typeface="Helvetica" pitchFamily="34" charset="0"/>
                <a:cs typeface="Helvetica" pitchFamily="34" charset="0"/>
              </a:rPr>
              <a:t>Enter text here…</a:t>
            </a: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8991600" y="67818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/>
              <a:t>7</a:t>
            </a:r>
          </a:p>
        </p:txBody>
      </p:sp>
      <p:sp>
        <p:nvSpPr>
          <p:cNvPr id="9223" name="Rectangle 7"/>
          <p:cNvSpPr>
            <a:spLocks noGrp="1" noChangeArrowheads="1"/>
          </p:cNvSpPr>
          <p:nvPr>
            <p:ph/>
          </p:nvPr>
        </p:nvSpPr>
        <p:spPr>
          <a:xfrm>
            <a:off x="2438400" y="762000"/>
            <a:ext cx="5364163" cy="4032250"/>
          </a:xfrm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3AE5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457200" y="381000"/>
            <a:ext cx="9144000" cy="7035800"/>
          </a:xfrm>
          <a:prstGeom prst="rect">
            <a:avLst/>
          </a:prstGeom>
          <a:solidFill>
            <a:schemeClr val="bg1"/>
          </a:solidFill>
          <a:ln w="44450" cap="rnd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endParaRPr lang="en-US" altLang="en-US"/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1600200" y="152400"/>
            <a:ext cx="7802563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1882" tIns="50941" rIns="101882" bIns="50941" anchor="ctr"/>
          <a:lstStyle>
            <a:lvl1pPr defTabSz="1019175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827088" indent="-317500" defTabSz="1019175">
              <a:spcBef>
                <a:spcPct val="20000"/>
              </a:spcBef>
              <a:buChar char="–"/>
              <a:defRPr sz="3100">
                <a:solidFill>
                  <a:schemeClr val="tx1"/>
                </a:solidFill>
                <a:latin typeface="Arial" charset="0"/>
              </a:defRPr>
            </a:lvl2pPr>
            <a:lvl3pPr marL="1273175" indent="-254000" defTabSz="1019175">
              <a:spcBef>
                <a:spcPct val="20000"/>
              </a:spcBef>
              <a:buChar char="•"/>
              <a:defRPr sz="2700">
                <a:solidFill>
                  <a:schemeClr val="tx1"/>
                </a:solidFill>
                <a:latin typeface="Arial" charset="0"/>
              </a:defRPr>
            </a:lvl3pPr>
            <a:lvl4pPr marL="1782763" indent="-254000" defTabSz="1019175">
              <a:spcBef>
                <a:spcPct val="20000"/>
              </a:spcBef>
              <a:buChar char="–"/>
              <a:defRPr sz="2200">
                <a:solidFill>
                  <a:schemeClr val="tx1"/>
                </a:solidFill>
                <a:latin typeface="Arial" charset="0"/>
              </a:defRPr>
            </a:lvl4pPr>
            <a:lvl5pPr marL="2292350" indent="-254000" defTabSz="1019175">
              <a:spcBef>
                <a:spcPct val="20000"/>
              </a:spcBef>
              <a:buChar char="»"/>
              <a:defRPr sz="2200">
                <a:solidFill>
                  <a:schemeClr val="tx1"/>
                </a:solidFill>
                <a:latin typeface="Arial" charset="0"/>
              </a:defRPr>
            </a:lvl5pPr>
            <a:lvl6pPr marL="27495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6pPr>
            <a:lvl7pPr marL="32067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7pPr>
            <a:lvl8pPr marL="36639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8pPr>
            <a:lvl9pPr marL="41211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600">
              <a:solidFill>
                <a:schemeClr val="tx2"/>
              </a:solidFill>
              <a:latin typeface="New Century Schoolbook" pitchFamily="18" charset="0"/>
            </a:endParaRPr>
          </a:p>
        </p:txBody>
      </p:sp>
      <p:sp>
        <p:nvSpPr>
          <p:cNvPr id="10244" name="Line 4"/>
          <p:cNvSpPr>
            <a:spLocks noChangeShapeType="1"/>
          </p:cNvSpPr>
          <p:nvPr/>
        </p:nvSpPr>
        <p:spPr bwMode="auto">
          <a:xfrm>
            <a:off x="990600" y="5181600"/>
            <a:ext cx="8077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914400" y="5562600"/>
            <a:ext cx="81534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1882" tIns="50941" rIns="101882" bIns="50941">
            <a:spAutoFit/>
          </a:bodyPr>
          <a:lstStyle>
            <a:lvl1pPr defTabSz="1019175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509588" indent="-317500" defTabSz="1019175">
              <a:spcBef>
                <a:spcPct val="20000"/>
              </a:spcBef>
              <a:buChar char="–"/>
              <a:defRPr sz="3100">
                <a:solidFill>
                  <a:schemeClr val="tx1"/>
                </a:solidFill>
                <a:latin typeface="Arial" charset="0"/>
              </a:defRPr>
            </a:lvl2pPr>
            <a:lvl3pPr marL="1019175" indent="-254000" defTabSz="1019175">
              <a:spcBef>
                <a:spcPct val="20000"/>
              </a:spcBef>
              <a:buChar char="•"/>
              <a:defRPr sz="2700">
                <a:solidFill>
                  <a:schemeClr val="tx1"/>
                </a:solidFill>
                <a:latin typeface="Arial" charset="0"/>
              </a:defRPr>
            </a:lvl3pPr>
            <a:lvl4pPr marL="1528763" indent="-254000" defTabSz="1019175">
              <a:spcBef>
                <a:spcPct val="20000"/>
              </a:spcBef>
              <a:buChar char="–"/>
              <a:defRPr sz="2200">
                <a:solidFill>
                  <a:schemeClr val="tx1"/>
                </a:solidFill>
                <a:latin typeface="Arial" charset="0"/>
              </a:defRPr>
            </a:lvl4pPr>
            <a:lvl5pPr marL="2038350" indent="-254000" defTabSz="1019175">
              <a:spcBef>
                <a:spcPct val="20000"/>
              </a:spcBef>
              <a:buChar char="»"/>
              <a:defRPr sz="2200">
                <a:solidFill>
                  <a:schemeClr val="tx1"/>
                </a:solidFill>
                <a:latin typeface="Arial" charset="0"/>
              </a:defRPr>
            </a:lvl5pPr>
            <a:lvl6pPr marL="24955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6pPr>
            <a:lvl7pPr marL="29527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7pPr>
            <a:lvl8pPr marL="34099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8pPr>
            <a:lvl9pPr marL="38671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ct val="20000"/>
              </a:spcAft>
              <a:buFontTx/>
              <a:buNone/>
            </a:pPr>
            <a:r>
              <a:rPr lang="en-US" altLang="en-US" sz="1700">
                <a:solidFill>
                  <a:schemeClr val="tx2"/>
                </a:solidFill>
                <a:latin typeface="Helvetica" pitchFamily="34" charset="0"/>
                <a:cs typeface="Helvetica" pitchFamily="34" charset="0"/>
              </a:rPr>
              <a:t>Enter text here…</a:t>
            </a:r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8991600" y="67818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/>
              <a:t>8</a:t>
            </a:r>
          </a:p>
        </p:txBody>
      </p:sp>
      <p:sp>
        <p:nvSpPr>
          <p:cNvPr id="10247" name="Rectangle 7"/>
          <p:cNvSpPr>
            <a:spLocks noGrp="1" noChangeArrowheads="1"/>
          </p:cNvSpPr>
          <p:nvPr>
            <p:ph/>
          </p:nvPr>
        </p:nvSpPr>
        <p:spPr>
          <a:xfrm>
            <a:off x="2438400" y="762000"/>
            <a:ext cx="5364163" cy="4032250"/>
          </a:xfrm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FWA Template">
  <a:themeElements>
    <a:clrScheme name="MFWA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FWA 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lnDef>
  </a:objectDefaults>
  <a:extraClrSchemeLst>
    <a:extraClrScheme>
      <a:clrScheme name="MFWA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FWA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FWA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FWA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FWA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FWA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FWA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FWA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FWA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FWA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FWA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FWA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MY CHURCH Template</Template>
  <TotalTime>1283</TotalTime>
  <Words>89</Words>
  <Application>Microsoft Office PowerPoint</Application>
  <PresentationFormat>Custom</PresentationFormat>
  <Paragraphs>38</Paragraphs>
  <Slides>12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MFWA Template</vt:lpstr>
      <vt:lpstr>Write the Title Here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 CHURCH</dc:title>
  <dc:creator>masteran</dc:creator>
  <cp:lastModifiedBy>Robertiello, Adrienne</cp:lastModifiedBy>
  <cp:revision>224</cp:revision>
  <cp:lastPrinted>1601-01-01T00:00:00Z</cp:lastPrinted>
  <dcterms:created xsi:type="dcterms:W3CDTF">2007-02-28T16:14:10Z</dcterms:created>
  <dcterms:modified xsi:type="dcterms:W3CDTF">2015-03-18T16:34:18Z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